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26"/>
  </p:notesMasterIdLst>
  <p:sldIdLst>
    <p:sldId id="423" r:id="rId5"/>
    <p:sldId id="2147469798" r:id="rId6"/>
    <p:sldId id="2147469839" r:id="rId7"/>
    <p:sldId id="329" r:id="rId8"/>
    <p:sldId id="263" r:id="rId9"/>
    <p:sldId id="2147469833" r:id="rId10"/>
    <p:sldId id="2147469827" r:id="rId11"/>
    <p:sldId id="2147469817" r:id="rId12"/>
    <p:sldId id="2147469838" r:id="rId13"/>
    <p:sldId id="2147469826" r:id="rId14"/>
    <p:sldId id="2147469829" r:id="rId15"/>
    <p:sldId id="2147469830" r:id="rId16"/>
    <p:sldId id="2147469832" r:id="rId17"/>
    <p:sldId id="2147469831" r:id="rId18"/>
    <p:sldId id="2147469818" r:id="rId19"/>
    <p:sldId id="2147469834" r:id="rId20"/>
    <p:sldId id="2147469835" r:id="rId21"/>
    <p:sldId id="2147469803" r:id="rId22"/>
    <p:sldId id="2147469816" r:id="rId23"/>
    <p:sldId id="2147469836" r:id="rId24"/>
    <p:sldId id="2147469837"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27BE7A-BA16-14A9-9CA9-9C92A94D025E}" name="Gillard, Paul" initials="PG" userId="S::paul.gillard@thermofisher.com::7776370e-e3c8-48ed-93ca-b2ff26d8ce57" providerId="AD"/>
  <p188:author id="{B8C2C3AE-E5A0-0CAE-CAC8-CE27CD2C5B2C}" name="James Pottala" initials="JP" userId="S::James.Pottala@ppd.com::b248ec69-5079-495c-bb92-5ca32ce5f923" providerId="AD"/>
  <p188:author id="{1A8FD0EF-5F81-ED43-2CAA-BE9E59328A74}" name="Martin Brown" initials="MB" userId="S::Martin.Brown@ppd.com::bce5b86b-ac94-4457-936e-22b826d8ed5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EF93"/>
    <a:srgbClr val="E2BE94"/>
    <a:srgbClr val="AF4F20"/>
    <a:srgbClr val="FABC2F"/>
    <a:srgbClr val="B04F20"/>
    <a:srgbClr val="271D13"/>
    <a:srgbClr val="F3CB39"/>
    <a:srgbClr val="F1B43B"/>
    <a:srgbClr val="C9D62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E3ADDD-E9CB-4AD7-B29C-E195FB219F8C}" v="19" dt="2025-06-25T14:01:24.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87213" autoAdjust="0"/>
  </p:normalViewPr>
  <p:slideViewPr>
    <p:cSldViewPr snapToGrid="0">
      <p:cViewPr varScale="1">
        <p:scale>
          <a:sx n="96" d="100"/>
          <a:sy n="96" d="100"/>
        </p:scale>
        <p:origin x="900" y="9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 Martin" userId="06a5e24d-74e4-46ed-adf7-dba0adc03354" providerId="ADAL" clId="{3C1910D1-53EE-4231-9ECA-6AD142F268B1}"/>
    <pc:docChg chg="undo redo custSel addSld delSld modSld sldOrd">
      <pc:chgData name="Brown, Martin" userId="06a5e24d-74e4-46ed-adf7-dba0adc03354" providerId="ADAL" clId="{3C1910D1-53EE-4231-9ECA-6AD142F268B1}" dt="2025-05-22T08:57:21.785" v="6345" actId="20577"/>
      <pc:docMkLst>
        <pc:docMk/>
      </pc:docMkLst>
      <pc:sldChg chg="addSp delSp modSp mod">
        <pc:chgData name="Brown, Martin" userId="06a5e24d-74e4-46ed-adf7-dba0adc03354" providerId="ADAL" clId="{3C1910D1-53EE-4231-9ECA-6AD142F268B1}" dt="2025-05-16T11:04:01.080" v="5625" actId="1076"/>
        <pc:sldMkLst>
          <pc:docMk/>
          <pc:sldMk cId="2878338427" sldId="263"/>
        </pc:sldMkLst>
        <pc:spChg chg="mod ord">
          <ac:chgData name="Brown, Martin" userId="06a5e24d-74e4-46ed-adf7-dba0adc03354" providerId="ADAL" clId="{3C1910D1-53EE-4231-9ECA-6AD142F268B1}" dt="2025-05-14T10:13:50.740" v="701" actId="14100"/>
          <ac:spMkLst>
            <pc:docMk/>
            <pc:sldMk cId="2878338427" sldId="263"/>
            <ac:spMk id="8" creationId="{781AA07D-C947-B701-116E-CC529ACFF81A}"/>
          </ac:spMkLst>
        </pc:spChg>
        <pc:spChg chg="mod ord">
          <ac:chgData name="Brown, Martin" userId="06a5e24d-74e4-46ed-adf7-dba0adc03354" providerId="ADAL" clId="{3C1910D1-53EE-4231-9ECA-6AD142F268B1}" dt="2025-05-14T10:14:23.254" v="735" actId="1037"/>
          <ac:spMkLst>
            <pc:docMk/>
            <pc:sldMk cId="2878338427" sldId="263"/>
            <ac:spMk id="13" creationId="{74274599-75C9-A370-1ACF-814CCFDA5FA1}"/>
          </ac:spMkLst>
        </pc:spChg>
        <pc:spChg chg="add mod">
          <ac:chgData name="Brown, Martin" userId="06a5e24d-74e4-46ed-adf7-dba0adc03354" providerId="ADAL" clId="{3C1910D1-53EE-4231-9ECA-6AD142F268B1}" dt="2025-05-14T11:01:11.762" v="1155" actId="1076"/>
          <ac:spMkLst>
            <pc:docMk/>
            <pc:sldMk cId="2878338427" sldId="263"/>
            <ac:spMk id="14" creationId="{72F05C0C-F3EA-CEDB-20C6-19EFCD7BA390}"/>
          </ac:spMkLst>
        </pc:spChg>
        <pc:spChg chg="add mod ord">
          <ac:chgData name="Brown, Martin" userId="06a5e24d-74e4-46ed-adf7-dba0adc03354" providerId="ADAL" clId="{3C1910D1-53EE-4231-9ECA-6AD142F268B1}" dt="2025-05-14T18:27:10.860" v="3287" actId="1035"/>
          <ac:spMkLst>
            <pc:docMk/>
            <pc:sldMk cId="2878338427" sldId="263"/>
            <ac:spMk id="15" creationId="{A584FE02-334A-F2E6-6322-0B439A453D8A}"/>
          </ac:spMkLst>
        </pc:spChg>
        <pc:spChg chg="add mod">
          <ac:chgData name="Brown, Martin" userId="06a5e24d-74e4-46ed-adf7-dba0adc03354" providerId="ADAL" clId="{3C1910D1-53EE-4231-9ECA-6AD142F268B1}" dt="2025-05-14T10:15:13.459" v="758" actId="1076"/>
          <ac:spMkLst>
            <pc:docMk/>
            <pc:sldMk cId="2878338427" sldId="263"/>
            <ac:spMk id="16" creationId="{C005CC4B-AD89-F834-FA2C-144437A1D4A4}"/>
          </ac:spMkLst>
        </pc:spChg>
        <pc:spChg chg="mod ord">
          <ac:chgData name="Brown, Martin" userId="06a5e24d-74e4-46ed-adf7-dba0adc03354" providerId="ADAL" clId="{3C1910D1-53EE-4231-9ECA-6AD142F268B1}" dt="2025-05-14T13:30:27.706" v="3154" actId="20577"/>
          <ac:spMkLst>
            <pc:docMk/>
            <pc:sldMk cId="2878338427" sldId="263"/>
            <ac:spMk id="27" creationId="{070E58E7-68D4-34D6-3416-DB884B76B803}"/>
          </ac:spMkLst>
        </pc:spChg>
        <pc:spChg chg="mod">
          <ac:chgData name="Brown, Martin" userId="06a5e24d-74e4-46ed-adf7-dba0adc03354" providerId="ADAL" clId="{3C1910D1-53EE-4231-9ECA-6AD142F268B1}" dt="2025-05-16T11:04:01.080" v="5625" actId="1076"/>
          <ac:spMkLst>
            <pc:docMk/>
            <pc:sldMk cId="2878338427" sldId="263"/>
            <ac:spMk id="28" creationId="{82E0F228-2275-077A-4556-129DA90C612B}"/>
          </ac:spMkLst>
        </pc:spChg>
        <pc:spChg chg="mod">
          <ac:chgData name="Brown, Martin" userId="06a5e24d-74e4-46ed-adf7-dba0adc03354" providerId="ADAL" clId="{3C1910D1-53EE-4231-9ECA-6AD142F268B1}" dt="2025-05-16T10:57:26.175" v="5607" actId="1076"/>
          <ac:spMkLst>
            <pc:docMk/>
            <pc:sldMk cId="2878338427" sldId="263"/>
            <ac:spMk id="29" creationId="{279A2851-3846-6FFB-CBC3-24058F2AE50D}"/>
          </ac:spMkLst>
        </pc:spChg>
        <pc:spChg chg="mod">
          <ac:chgData name="Brown, Martin" userId="06a5e24d-74e4-46ed-adf7-dba0adc03354" providerId="ADAL" clId="{3C1910D1-53EE-4231-9ECA-6AD142F268B1}" dt="2025-05-16T10:57:29.836" v="5608" actId="1076"/>
          <ac:spMkLst>
            <pc:docMk/>
            <pc:sldMk cId="2878338427" sldId="263"/>
            <ac:spMk id="30" creationId="{2A2C1AEA-A7F2-12CA-244B-700AE02D88E6}"/>
          </ac:spMkLst>
        </pc:spChg>
        <pc:picChg chg="add mod">
          <ac:chgData name="Brown, Martin" userId="06a5e24d-74e4-46ed-adf7-dba0adc03354" providerId="ADAL" clId="{3C1910D1-53EE-4231-9ECA-6AD142F268B1}" dt="2025-05-13T16:59:27.334" v="153"/>
          <ac:picMkLst>
            <pc:docMk/>
            <pc:sldMk cId="2878338427" sldId="263"/>
            <ac:picMk id="2" creationId="{DE282B64-3A8F-5201-93EE-1C69EEF66878}"/>
          </ac:picMkLst>
        </pc:picChg>
        <pc:picChg chg="add mod">
          <ac:chgData name="Brown, Martin" userId="06a5e24d-74e4-46ed-adf7-dba0adc03354" providerId="ADAL" clId="{3C1910D1-53EE-4231-9ECA-6AD142F268B1}" dt="2025-05-16T10:57:11.389" v="5602" actId="1076"/>
          <ac:picMkLst>
            <pc:docMk/>
            <pc:sldMk cId="2878338427" sldId="263"/>
            <ac:picMk id="3" creationId="{4735B588-57AD-7B11-FFEE-400C7259879C}"/>
          </ac:picMkLst>
        </pc:picChg>
        <pc:picChg chg="add mod">
          <ac:chgData name="Brown, Martin" userId="06a5e24d-74e4-46ed-adf7-dba0adc03354" providerId="ADAL" clId="{3C1910D1-53EE-4231-9ECA-6AD142F268B1}" dt="2025-05-16T10:57:19.033" v="5605" actId="1076"/>
          <ac:picMkLst>
            <pc:docMk/>
            <pc:sldMk cId="2878338427" sldId="263"/>
            <ac:picMk id="5" creationId="{717CCD3F-F5B1-A370-3B4F-F100B5FB5663}"/>
          </ac:picMkLst>
        </pc:picChg>
        <pc:picChg chg="add mod">
          <ac:chgData name="Brown, Martin" userId="06a5e24d-74e4-46ed-adf7-dba0adc03354" providerId="ADAL" clId="{3C1910D1-53EE-4231-9ECA-6AD142F268B1}" dt="2025-05-16T10:56:57.745" v="5597" actId="1076"/>
          <ac:picMkLst>
            <pc:docMk/>
            <pc:sldMk cId="2878338427" sldId="263"/>
            <ac:picMk id="17" creationId="{DD0D6E29-721A-1187-8A25-CEAC62441ED3}"/>
          </ac:picMkLst>
        </pc:picChg>
        <pc:cxnChg chg="mod">
          <ac:chgData name="Brown, Martin" userId="06a5e24d-74e4-46ed-adf7-dba0adc03354" providerId="ADAL" clId="{3C1910D1-53EE-4231-9ECA-6AD142F268B1}" dt="2025-05-14T11:00:13.902" v="1149" actId="14100"/>
          <ac:cxnSpMkLst>
            <pc:docMk/>
            <pc:sldMk cId="2878338427" sldId="263"/>
            <ac:cxnSpMk id="7" creationId="{1F6D0651-E5BE-A792-9CB0-E4DAE5F47F38}"/>
          </ac:cxnSpMkLst>
        </pc:cxnChg>
        <pc:cxnChg chg="add mod">
          <ac:chgData name="Brown, Martin" userId="06a5e24d-74e4-46ed-adf7-dba0adc03354" providerId="ADAL" clId="{3C1910D1-53EE-4231-9ECA-6AD142F268B1}" dt="2025-05-14T11:00:24.279" v="1151" actId="14100"/>
          <ac:cxnSpMkLst>
            <pc:docMk/>
            <pc:sldMk cId="2878338427" sldId="263"/>
            <ac:cxnSpMk id="9" creationId="{CE6F4F0F-8049-8B61-19BD-377F4AD33672}"/>
          </ac:cxnSpMkLst>
        </pc:cxnChg>
        <pc:cxnChg chg="add mod ord">
          <ac:chgData name="Brown, Martin" userId="06a5e24d-74e4-46ed-adf7-dba0adc03354" providerId="ADAL" clId="{3C1910D1-53EE-4231-9ECA-6AD142F268B1}" dt="2025-05-14T11:00:29.406" v="1152" actId="14100"/>
          <ac:cxnSpMkLst>
            <pc:docMk/>
            <pc:sldMk cId="2878338427" sldId="263"/>
            <ac:cxnSpMk id="10" creationId="{624D9FD4-A0F6-D80B-610E-3D70C295D641}"/>
          </ac:cxnSpMkLst>
        </pc:cxnChg>
        <pc:cxnChg chg="add mod">
          <ac:chgData name="Brown, Martin" userId="06a5e24d-74e4-46ed-adf7-dba0adc03354" providerId="ADAL" clId="{3C1910D1-53EE-4231-9ECA-6AD142F268B1}" dt="2025-05-14T11:00:34.926" v="1153" actId="14100"/>
          <ac:cxnSpMkLst>
            <pc:docMk/>
            <pc:sldMk cId="2878338427" sldId="263"/>
            <ac:cxnSpMk id="11" creationId="{68C667B8-1518-4AB8-3D19-4C0987868F84}"/>
          </ac:cxnSpMkLst>
        </pc:cxnChg>
        <pc:cxnChg chg="add mod">
          <ac:chgData name="Brown, Martin" userId="06a5e24d-74e4-46ed-adf7-dba0adc03354" providerId="ADAL" clId="{3C1910D1-53EE-4231-9ECA-6AD142F268B1}" dt="2025-05-14T11:00:19.606" v="1150" actId="14100"/>
          <ac:cxnSpMkLst>
            <pc:docMk/>
            <pc:sldMk cId="2878338427" sldId="263"/>
            <ac:cxnSpMk id="12" creationId="{047ADE8E-143C-4F74-4270-41E8CA221A21}"/>
          </ac:cxnSpMkLst>
        </pc:cxnChg>
      </pc:sldChg>
      <pc:sldChg chg="addSp delSp modSp mod modNotesTx">
        <pc:chgData name="Brown, Martin" userId="06a5e24d-74e4-46ed-adf7-dba0adc03354" providerId="ADAL" clId="{3C1910D1-53EE-4231-9ECA-6AD142F268B1}" dt="2025-05-21T11:17:39.028" v="6298" actId="164"/>
        <pc:sldMkLst>
          <pc:docMk/>
          <pc:sldMk cId="3901350174" sldId="329"/>
        </pc:sldMkLst>
        <pc:spChg chg="add mod">
          <ac:chgData name="Brown, Martin" userId="06a5e24d-74e4-46ed-adf7-dba0adc03354" providerId="ADAL" clId="{3C1910D1-53EE-4231-9ECA-6AD142F268B1}" dt="2025-05-21T11:17:39.028" v="6298" actId="164"/>
          <ac:spMkLst>
            <pc:docMk/>
            <pc:sldMk cId="3901350174" sldId="329"/>
            <ac:spMk id="2" creationId="{D376FAE1-1CCD-FDF2-6B84-93259B18ADEC}"/>
          </ac:spMkLst>
        </pc:spChg>
        <pc:spChg chg="add mod topLvl">
          <ac:chgData name="Brown, Martin" userId="06a5e24d-74e4-46ed-adf7-dba0adc03354" providerId="ADAL" clId="{3C1910D1-53EE-4231-9ECA-6AD142F268B1}" dt="2025-05-16T12:03:33.401" v="5800" actId="164"/>
          <ac:spMkLst>
            <pc:docMk/>
            <pc:sldMk cId="3901350174" sldId="329"/>
            <ac:spMk id="5" creationId="{B8F4B0DE-D687-7D21-B151-0AF46711D8B4}"/>
          </ac:spMkLst>
        </pc:spChg>
        <pc:spChg chg="mod">
          <ac:chgData name="Brown, Martin" userId="06a5e24d-74e4-46ed-adf7-dba0adc03354" providerId="ADAL" clId="{3C1910D1-53EE-4231-9ECA-6AD142F268B1}" dt="2025-05-16T12:05:19.388" v="5803" actId="20577"/>
          <ac:spMkLst>
            <pc:docMk/>
            <pc:sldMk cId="3901350174" sldId="329"/>
            <ac:spMk id="6" creationId="{00000000-0000-0000-0000-000000000000}"/>
          </ac:spMkLst>
        </pc:spChg>
        <pc:spChg chg="add mod topLvl">
          <ac:chgData name="Brown, Martin" userId="06a5e24d-74e4-46ed-adf7-dba0adc03354" providerId="ADAL" clId="{3C1910D1-53EE-4231-9ECA-6AD142F268B1}" dt="2025-05-16T12:03:33.401" v="5800" actId="164"/>
          <ac:spMkLst>
            <pc:docMk/>
            <pc:sldMk cId="3901350174" sldId="329"/>
            <ac:spMk id="11" creationId="{E2E36ED8-6F78-3141-FD00-4AF51FC53393}"/>
          </ac:spMkLst>
        </pc:spChg>
        <pc:spChg chg="add mod ord">
          <ac:chgData name="Brown, Martin" userId="06a5e24d-74e4-46ed-adf7-dba0adc03354" providerId="ADAL" clId="{3C1910D1-53EE-4231-9ECA-6AD142F268B1}" dt="2025-05-21T11:17:39.028" v="6298" actId="164"/>
          <ac:spMkLst>
            <pc:docMk/>
            <pc:sldMk cId="3901350174" sldId="329"/>
            <ac:spMk id="15" creationId="{DE20F4E4-40ED-2962-A42B-1B319E716AB0}"/>
          </ac:spMkLst>
        </pc:spChg>
        <pc:spChg chg="add mod">
          <ac:chgData name="Brown, Martin" userId="06a5e24d-74e4-46ed-adf7-dba0adc03354" providerId="ADAL" clId="{3C1910D1-53EE-4231-9ECA-6AD142F268B1}" dt="2025-05-21T11:17:39.028" v="6298" actId="164"/>
          <ac:spMkLst>
            <pc:docMk/>
            <pc:sldMk cId="3901350174" sldId="329"/>
            <ac:spMk id="16" creationId="{02FF6606-B97B-983F-7F7C-C45CE8DDADB5}"/>
          </ac:spMkLst>
        </pc:spChg>
        <pc:spChg chg="add mod">
          <ac:chgData name="Brown, Martin" userId="06a5e24d-74e4-46ed-adf7-dba0adc03354" providerId="ADAL" clId="{3C1910D1-53EE-4231-9ECA-6AD142F268B1}" dt="2025-05-21T11:17:39.028" v="6298" actId="164"/>
          <ac:spMkLst>
            <pc:docMk/>
            <pc:sldMk cId="3901350174" sldId="329"/>
            <ac:spMk id="18" creationId="{606E5A55-97C1-7B75-0C59-3DAA3293434D}"/>
          </ac:spMkLst>
        </pc:spChg>
        <pc:spChg chg="add mod">
          <ac:chgData name="Brown, Martin" userId="06a5e24d-74e4-46ed-adf7-dba0adc03354" providerId="ADAL" clId="{3C1910D1-53EE-4231-9ECA-6AD142F268B1}" dt="2025-05-21T11:17:39.028" v="6298" actId="164"/>
          <ac:spMkLst>
            <pc:docMk/>
            <pc:sldMk cId="3901350174" sldId="329"/>
            <ac:spMk id="19" creationId="{DEDAC3B9-E531-8777-A4ED-9E152CF3FBBA}"/>
          </ac:spMkLst>
        </pc:spChg>
        <pc:grpChg chg="add mod">
          <ac:chgData name="Brown, Martin" userId="06a5e24d-74e4-46ed-adf7-dba0adc03354" providerId="ADAL" clId="{3C1910D1-53EE-4231-9ECA-6AD142F268B1}" dt="2025-05-21T11:17:39.028" v="6298" actId="164"/>
          <ac:grpSpMkLst>
            <pc:docMk/>
            <pc:sldMk cId="3901350174" sldId="329"/>
            <ac:grpSpMk id="7" creationId="{E3FBA98D-B88C-7288-29C7-F20970CDB55B}"/>
          </ac:grpSpMkLst>
        </pc:grpChg>
        <pc:grpChg chg="add mod">
          <ac:chgData name="Brown, Martin" userId="06a5e24d-74e4-46ed-adf7-dba0adc03354" providerId="ADAL" clId="{3C1910D1-53EE-4231-9ECA-6AD142F268B1}" dt="2025-05-21T11:17:39.028" v="6298" actId="164"/>
          <ac:grpSpMkLst>
            <pc:docMk/>
            <pc:sldMk cId="3901350174" sldId="329"/>
            <ac:grpSpMk id="20" creationId="{05922D0B-60DD-7E66-DC85-A2FD71FE99B7}"/>
          </ac:grpSpMkLst>
        </pc:grpChg>
        <pc:picChg chg="add mod topLvl modCrop">
          <ac:chgData name="Brown, Martin" userId="06a5e24d-74e4-46ed-adf7-dba0adc03354" providerId="ADAL" clId="{3C1910D1-53EE-4231-9ECA-6AD142F268B1}" dt="2025-05-16T12:03:33.401" v="5800" actId="164"/>
          <ac:picMkLst>
            <pc:docMk/>
            <pc:sldMk cId="3901350174" sldId="329"/>
            <ac:picMk id="3" creationId="{1EB05B69-BB07-5E38-6770-1FF4F6C9F5CC}"/>
          </ac:picMkLst>
        </pc:picChg>
        <pc:picChg chg="add mod ord">
          <ac:chgData name="Brown, Martin" userId="06a5e24d-74e4-46ed-adf7-dba0adc03354" providerId="ADAL" clId="{3C1910D1-53EE-4231-9ECA-6AD142F268B1}" dt="2025-05-21T11:17:39.028" v="6298" actId="164"/>
          <ac:picMkLst>
            <pc:docMk/>
            <pc:sldMk cId="3901350174" sldId="329"/>
            <ac:picMk id="14" creationId="{56866FFA-0DCF-6C82-DF44-4E34A1269200}"/>
          </ac:picMkLst>
        </pc:picChg>
        <pc:picChg chg="add mod">
          <ac:chgData name="Brown, Martin" userId="06a5e24d-74e4-46ed-adf7-dba0adc03354" providerId="ADAL" clId="{3C1910D1-53EE-4231-9ECA-6AD142F268B1}" dt="2025-05-16T12:03:07.885" v="5796" actId="1076"/>
          <ac:picMkLst>
            <pc:docMk/>
            <pc:sldMk cId="3901350174" sldId="329"/>
            <ac:picMk id="17" creationId="{18F20601-4517-2211-F08B-526CA58E0007}"/>
          </ac:picMkLst>
        </pc:picChg>
        <pc:picChg chg="mod">
          <ac:chgData name="Brown, Martin" userId="06a5e24d-74e4-46ed-adf7-dba0adc03354" providerId="ADAL" clId="{3C1910D1-53EE-4231-9ECA-6AD142F268B1}" dt="2025-05-16T11:37:24.406" v="5759" actId="1076"/>
          <ac:picMkLst>
            <pc:docMk/>
            <pc:sldMk cId="3901350174" sldId="329"/>
            <ac:picMk id="1026" creationId="{A8CABABF-EC7D-FC8A-D265-0805DA7A27EA}"/>
          </ac:picMkLst>
        </pc:picChg>
      </pc:sldChg>
      <pc:sldChg chg="modNotesTx">
        <pc:chgData name="Brown, Martin" userId="06a5e24d-74e4-46ed-adf7-dba0adc03354" providerId="ADAL" clId="{3C1910D1-53EE-4231-9ECA-6AD142F268B1}" dt="2025-05-19T17:06:38.940" v="6297"/>
        <pc:sldMkLst>
          <pc:docMk/>
          <pc:sldMk cId="3901029971" sldId="423"/>
        </pc:sldMkLst>
      </pc:sldChg>
      <pc:sldChg chg="addSp delSp modSp mod setBg">
        <pc:chgData name="Brown, Martin" userId="06a5e24d-74e4-46ed-adf7-dba0adc03354" providerId="ADAL" clId="{3C1910D1-53EE-4231-9ECA-6AD142F268B1}" dt="2025-05-16T11:40:04.978" v="5768" actId="1076"/>
        <pc:sldMkLst>
          <pc:docMk/>
          <pc:sldMk cId="2756212337" sldId="2147469798"/>
        </pc:sldMkLst>
        <pc:spChg chg="add mod">
          <ac:chgData name="Brown, Martin" userId="06a5e24d-74e4-46ed-adf7-dba0adc03354" providerId="ADAL" clId="{3C1910D1-53EE-4231-9ECA-6AD142F268B1}" dt="2025-05-16T11:36:35.283" v="5757" actId="1076"/>
          <ac:spMkLst>
            <pc:docMk/>
            <pc:sldMk cId="2756212337" sldId="2147469798"/>
            <ac:spMk id="8" creationId="{C4384D0C-008F-0040-BDFF-9DAC767EC42A}"/>
          </ac:spMkLst>
        </pc:spChg>
        <pc:picChg chg="add mod">
          <ac:chgData name="Brown, Martin" userId="06a5e24d-74e4-46ed-adf7-dba0adc03354" providerId="ADAL" clId="{3C1910D1-53EE-4231-9ECA-6AD142F268B1}" dt="2025-05-16T11:40:04.978" v="5768" actId="1076"/>
          <ac:picMkLst>
            <pc:docMk/>
            <pc:sldMk cId="2756212337" sldId="2147469798"/>
            <ac:picMk id="11" creationId="{76167F5F-DC23-E2DD-DCE1-2643D30D340F}"/>
          </ac:picMkLst>
        </pc:picChg>
      </pc:sldChg>
      <pc:sldChg chg="addSp modSp mod modNotesTx">
        <pc:chgData name="Brown, Martin" userId="06a5e24d-74e4-46ed-adf7-dba0adc03354" providerId="ADAL" clId="{3C1910D1-53EE-4231-9ECA-6AD142F268B1}" dt="2025-05-16T10:48:27.726" v="5510" actId="1076"/>
        <pc:sldMkLst>
          <pc:docMk/>
          <pc:sldMk cId="3434886764" sldId="2147469803"/>
        </pc:sldMkLst>
        <pc:spChg chg="mod">
          <ac:chgData name="Brown, Martin" userId="06a5e24d-74e4-46ed-adf7-dba0adc03354" providerId="ADAL" clId="{3C1910D1-53EE-4231-9ECA-6AD142F268B1}" dt="2025-05-16T10:48:15.483" v="5506" actId="1076"/>
          <ac:spMkLst>
            <pc:docMk/>
            <pc:sldMk cId="3434886764" sldId="2147469803"/>
            <ac:spMk id="3" creationId="{0D4744BF-9D0C-4F93-3190-CB63CC7B4432}"/>
          </ac:spMkLst>
        </pc:spChg>
        <pc:spChg chg="mod">
          <ac:chgData name="Brown, Martin" userId="06a5e24d-74e4-46ed-adf7-dba0adc03354" providerId="ADAL" clId="{3C1910D1-53EE-4231-9ECA-6AD142F268B1}" dt="2025-05-16T10:48:27.726" v="5510" actId="1076"/>
          <ac:spMkLst>
            <pc:docMk/>
            <pc:sldMk cId="3434886764" sldId="2147469803"/>
            <ac:spMk id="5" creationId="{D849FF79-01BD-1BAA-374A-8A5426B85C3A}"/>
          </ac:spMkLst>
        </pc:spChg>
        <pc:spChg chg="mod">
          <ac:chgData name="Brown, Martin" userId="06a5e24d-74e4-46ed-adf7-dba0adc03354" providerId="ADAL" clId="{3C1910D1-53EE-4231-9ECA-6AD142F268B1}" dt="2025-05-16T10:47:37.929" v="5499" actId="1076"/>
          <ac:spMkLst>
            <pc:docMk/>
            <pc:sldMk cId="3434886764" sldId="2147469803"/>
            <ac:spMk id="6" creationId="{CCAFA4A7-FB3A-ADB1-B6BC-071C27762673}"/>
          </ac:spMkLst>
        </pc:spChg>
        <pc:spChg chg="mod">
          <ac:chgData name="Brown, Martin" userId="06a5e24d-74e4-46ed-adf7-dba0adc03354" providerId="ADAL" clId="{3C1910D1-53EE-4231-9ECA-6AD142F268B1}" dt="2025-05-14T13:38:23.319" v="3242" actId="1076"/>
          <ac:spMkLst>
            <pc:docMk/>
            <pc:sldMk cId="3434886764" sldId="2147469803"/>
            <ac:spMk id="8" creationId="{EB0FBE90-F2D0-1694-2C57-F45B7FE1E837}"/>
          </ac:spMkLst>
        </pc:spChg>
        <pc:spChg chg="add mod">
          <ac:chgData name="Brown, Martin" userId="06a5e24d-74e4-46ed-adf7-dba0adc03354" providerId="ADAL" clId="{3C1910D1-53EE-4231-9ECA-6AD142F268B1}" dt="2025-05-16T10:45:01.228" v="5465" actId="11530"/>
          <ac:spMkLst>
            <pc:docMk/>
            <pc:sldMk cId="3434886764" sldId="2147469803"/>
            <ac:spMk id="9" creationId="{80DB6B01-2025-D3B1-16B7-F1752CBBF799}"/>
          </ac:spMkLst>
        </pc:spChg>
        <pc:spChg chg="add mod">
          <ac:chgData name="Brown, Martin" userId="06a5e24d-74e4-46ed-adf7-dba0adc03354" providerId="ADAL" clId="{3C1910D1-53EE-4231-9ECA-6AD142F268B1}" dt="2025-05-16T10:48:21.169" v="5509" actId="1076"/>
          <ac:spMkLst>
            <pc:docMk/>
            <pc:sldMk cId="3434886764" sldId="2147469803"/>
            <ac:spMk id="11" creationId="{21C36B4A-94CC-DC6E-0A96-B5EBE5FC5617}"/>
          </ac:spMkLst>
        </pc:spChg>
        <pc:spChg chg="add mod">
          <ac:chgData name="Brown, Martin" userId="06a5e24d-74e4-46ed-adf7-dba0adc03354" providerId="ADAL" clId="{3C1910D1-53EE-4231-9ECA-6AD142F268B1}" dt="2025-05-16T10:48:05.275" v="5505" actId="1076"/>
          <ac:spMkLst>
            <pc:docMk/>
            <pc:sldMk cId="3434886764" sldId="2147469803"/>
            <ac:spMk id="13" creationId="{757BE1F6-F414-087F-4E5D-886FDA0AAF89}"/>
          </ac:spMkLst>
        </pc:spChg>
        <pc:spChg chg="add mod">
          <ac:chgData name="Brown, Martin" userId="06a5e24d-74e4-46ed-adf7-dba0adc03354" providerId="ADAL" clId="{3C1910D1-53EE-4231-9ECA-6AD142F268B1}" dt="2025-05-16T10:47:53.329" v="5502" actId="1076"/>
          <ac:spMkLst>
            <pc:docMk/>
            <pc:sldMk cId="3434886764" sldId="2147469803"/>
            <ac:spMk id="15" creationId="{9F43DE3B-9AFF-2B2C-5606-296E6B9A5BE5}"/>
          </ac:spMkLst>
        </pc:spChg>
        <pc:picChg chg="add mod">
          <ac:chgData name="Brown, Martin" userId="06a5e24d-74e4-46ed-adf7-dba0adc03354" providerId="ADAL" clId="{3C1910D1-53EE-4231-9ECA-6AD142F268B1}" dt="2025-05-13T17:00:32.429" v="170"/>
          <ac:picMkLst>
            <pc:docMk/>
            <pc:sldMk cId="3434886764" sldId="2147469803"/>
            <ac:picMk id="7" creationId="{3B52ADD0-67F3-CCE0-4FEA-8336E0A7B96F}"/>
          </ac:picMkLst>
        </pc:picChg>
        <pc:picChg chg="add mod">
          <ac:chgData name="Brown, Martin" userId="06a5e24d-74e4-46ed-adf7-dba0adc03354" providerId="ADAL" clId="{3C1910D1-53EE-4231-9ECA-6AD142F268B1}" dt="2025-05-16T10:48:02.467" v="5504" actId="1076"/>
          <ac:picMkLst>
            <pc:docMk/>
            <pc:sldMk cId="3434886764" sldId="2147469803"/>
            <ac:picMk id="10" creationId="{1FFA6424-AF9A-01CE-ADAA-AECE2B905AC1}"/>
          </ac:picMkLst>
        </pc:picChg>
        <pc:picChg chg="add mod">
          <ac:chgData name="Brown, Martin" userId="06a5e24d-74e4-46ed-adf7-dba0adc03354" providerId="ADAL" clId="{3C1910D1-53EE-4231-9ECA-6AD142F268B1}" dt="2025-05-16T10:47:42.509" v="5500" actId="1076"/>
          <ac:picMkLst>
            <pc:docMk/>
            <pc:sldMk cId="3434886764" sldId="2147469803"/>
            <ac:picMk id="12" creationId="{8D1F0B00-C478-EABF-924E-9BA59523D7EE}"/>
          </ac:picMkLst>
        </pc:picChg>
        <pc:picChg chg="add mod">
          <ac:chgData name="Brown, Martin" userId="06a5e24d-74e4-46ed-adf7-dba0adc03354" providerId="ADAL" clId="{3C1910D1-53EE-4231-9ECA-6AD142F268B1}" dt="2025-05-16T10:48:17.638" v="5507" actId="1076"/>
          <ac:picMkLst>
            <pc:docMk/>
            <pc:sldMk cId="3434886764" sldId="2147469803"/>
            <ac:picMk id="14" creationId="{D966DEF0-D4D8-22BC-DCDE-0D10028AE82D}"/>
          </ac:picMkLst>
        </pc:picChg>
      </pc:sldChg>
      <pc:sldChg chg="addSp delSp modSp mod setBg modNotesTx">
        <pc:chgData name="Brown, Martin" userId="06a5e24d-74e4-46ed-adf7-dba0adc03354" providerId="ADAL" clId="{3C1910D1-53EE-4231-9ECA-6AD142F268B1}" dt="2025-05-16T13:06:07.554" v="6263"/>
        <pc:sldMkLst>
          <pc:docMk/>
          <pc:sldMk cId="2859212117" sldId="2147469817"/>
        </pc:sldMkLst>
        <pc:spChg chg="mod">
          <ac:chgData name="Brown, Martin" userId="06a5e24d-74e4-46ed-adf7-dba0adc03354" providerId="ADAL" clId="{3C1910D1-53EE-4231-9ECA-6AD142F268B1}" dt="2025-05-14T11:42:17.837" v="2080" actId="14100"/>
          <ac:spMkLst>
            <pc:docMk/>
            <pc:sldMk cId="2859212117" sldId="2147469817"/>
            <ac:spMk id="5" creationId="{569D6225-48D4-4953-CFDA-80D997EC8059}"/>
          </ac:spMkLst>
        </pc:spChg>
        <pc:spChg chg="add mod">
          <ac:chgData name="Brown, Martin" userId="06a5e24d-74e4-46ed-adf7-dba0adc03354" providerId="ADAL" clId="{3C1910D1-53EE-4231-9ECA-6AD142F268B1}" dt="2025-05-16T13:06:07.554" v="6263"/>
          <ac:spMkLst>
            <pc:docMk/>
            <pc:sldMk cId="2859212117" sldId="2147469817"/>
            <ac:spMk id="8" creationId="{2A55E549-13DB-9639-4EF5-B639B70F5C64}"/>
          </ac:spMkLst>
        </pc:spChg>
        <pc:spChg chg="mod">
          <ac:chgData name="Brown, Martin" userId="06a5e24d-74e4-46ed-adf7-dba0adc03354" providerId="ADAL" clId="{3C1910D1-53EE-4231-9ECA-6AD142F268B1}" dt="2025-05-14T11:36:09.948" v="1972" actId="1076"/>
          <ac:spMkLst>
            <pc:docMk/>
            <pc:sldMk cId="2859212117" sldId="2147469817"/>
            <ac:spMk id="9" creationId="{D01E1912-7C82-FD28-CB1E-47DFECF6F01F}"/>
          </ac:spMkLst>
        </pc:spChg>
        <pc:spChg chg="mod">
          <ac:chgData name="Brown, Martin" userId="06a5e24d-74e4-46ed-adf7-dba0adc03354" providerId="ADAL" clId="{3C1910D1-53EE-4231-9ECA-6AD142F268B1}" dt="2025-05-14T11:36:06.805" v="1971" actId="1076"/>
          <ac:spMkLst>
            <pc:docMk/>
            <pc:sldMk cId="2859212117" sldId="2147469817"/>
            <ac:spMk id="10" creationId="{B185D91B-665D-E8B2-DA3B-86BFFEB52214}"/>
          </ac:spMkLst>
        </pc:spChg>
        <pc:spChg chg="mod">
          <ac:chgData name="Brown, Martin" userId="06a5e24d-74e4-46ed-adf7-dba0adc03354" providerId="ADAL" clId="{3C1910D1-53EE-4231-9ECA-6AD142F268B1}" dt="2025-05-14T11:36:12.907" v="1973" actId="1076"/>
          <ac:spMkLst>
            <pc:docMk/>
            <pc:sldMk cId="2859212117" sldId="2147469817"/>
            <ac:spMk id="12" creationId="{E072B64F-CD59-A3DB-07BE-43E8E0A76F19}"/>
          </ac:spMkLst>
        </pc:spChg>
        <pc:spChg chg="add mod">
          <ac:chgData name="Brown, Martin" userId="06a5e24d-74e4-46ed-adf7-dba0adc03354" providerId="ADAL" clId="{3C1910D1-53EE-4231-9ECA-6AD142F268B1}" dt="2025-05-14T10:58:58.394" v="1147" actId="1076"/>
          <ac:spMkLst>
            <pc:docMk/>
            <pc:sldMk cId="2859212117" sldId="2147469817"/>
            <ac:spMk id="15" creationId="{56BFADBF-84A6-6ACF-CC80-F923A5515DBE}"/>
          </ac:spMkLst>
        </pc:spChg>
        <pc:spChg chg="add mod">
          <ac:chgData name="Brown, Martin" userId="06a5e24d-74e4-46ed-adf7-dba0adc03354" providerId="ADAL" clId="{3C1910D1-53EE-4231-9ECA-6AD142F268B1}" dt="2025-05-14T11:36:18.141" v="1974" actId="1076"/>
          <ac:spMkLst>
            <pc:docMk/>
            <pc:sldMk cId="2859212117" sldId="2147469817"/>
            <ac:spMk id="16" creationId="{F1E4D439-FA6D-47FC-E8DC-573DC0C8BDF8}"/>
          </ac:spMkLst>
        </pc:spChg>
        <pc:picChg chg="add mod">
          <ac:chgData name="Brown, Martin" userId="06a5e24d-74e4-46ed-adf7-dba0adc03354" providerId="ADAL" clId="{3C1910D1-53EE-4231-9ECA-6AD142F268B1}" dt="2025-05-14T09:52:16.753" v="465" actId="167"/>
          <ac:picMkLst>
            <pc:docMk/>
            <pc:sldMk cId="2859212117" sldId="2147469817"/>
            <ac:picMk id="4" creationId="{8D46228C-66CA-9D56-F382-C1E98584E773}"/>
          </ac:picMkLst>
        </pc:picChg>
        <pc:cxnChg chg="add mod">
          <ac:chgData name="Brown, Martin" userId="06a5e24d-74e4-46ed-adf7-dba0adc03354" providerId="ADAL" clId="{3C1910D1-53EE-4231-9ECA-6AD142F268B1}" dt="2025-05-16T13:06:07.554" v="6263"/>
          <ac:cxnSpMkLst>
            <pc:docMk/>
            <pc:sldMk cId="2859212117" sldId="2147469817"/>
            <ac:cxnSpMk id="6" creationId="{08DB588F-D9AC-1BDF-55D5-03C3765B1CC7}"/>
          </ac:cxnSpMkLst>
        </pc:cxnChg>
      </pc:sldChg>
      <pc:sldChg chg="addSp delSp modSp mod modNotesTx">
        <pc:chgData name="Brown, Martin" userId="06a5e24d-74e4-46ed-adf7-dba0adc03354" providerId="ADAL" clId="{3C1910D1-53EE-4231-9ECA-6AD142F268B1}" dt="2025-05-16T13:10:23.630" v="6290" actId="478"/>
        <pc:sldMkLst>
          <pc:docMk/>
          <pc:sldMk cId="3244530467" sldId="2147469818"/>
        </pc:sldMkLst>
        <pc:spChg chg="mod">
          <ac:chgData name="Brown, Martin" userId="06a5e24d-74e4-46ed-adf7-dba0adc03354" providerId="ADAL" clId="{3C1910D1-53EE-4231-9ECA-6AD142F268B1}" dt="2025-05-16T09:49:37.456" v="4694" actId="1076"/>
          <ac:spMkLst>
            <pc:docMk/>
            <pc:sldMk cId="3244530467" sldId="2147469818"/>
            <ac:spMk id="4" creationId="{6C1CC156-FECD-71A6-6968-D34ADF262B1E}"/>
          </ac:spMkLst>
        </pc:spChg>
        <pc:spChg chg="add mod">
          <ac:chgData name="Brown, Martin" userId="06a5e24d-74e4-46ed-adf7-dba0adc03354" providerId="ADAL" clId="{3C1910D1-53EE-4231-9ECA-6AD142F268B1}" dt="2025-05-16T13:10:21.507" v="6289" actId="1076"/>
          <ac:spMkLst>
            <pc:docMk/>
            <pc:sldMk cId="3244530467" sldId="2147469818"/>
            <ac:spMk id="13" creationId="{7E856799-4878-571C-1739-06D47D01183B}"/>
          </ac:spMkLst>
        </pc:spChg>
        <pc:graphicFrameChg chg="add mod modGraphic">
          <ac:chgData name="Brown, Martin" userId="06a5e24d-74e4-46ed-adf7-dba0adc03354" providerId="ADAL" clId="{3C1910D1-53EE-4231-9ECA-6AD142F268B1}" dt="2025-05-16T13:02:02.943" v="6211"/>
          <ac:graphicFrameMkLst>
            <pc:docMk/>
            <pc:sldMk cId="3244530467" sldId="2147469818"/>
            <ac:graphicFrameMk id="5" creationId="{B8C0C115-FC1A-D0C9-A4CE-B9DDB80D7FC7}"/>
          </ac:graphicFrameMkLst>
        </pc:graphicFrameChg>
        <pc:picChg chg="add mod">
          <ac:chgData name="Brown, Martin" userId="06a5e24d-74e4-46ed-adf7-dba0adc03354" providerId="ADAL" clId="{3C1910D1-53EE-4231-9ECA-6AD142F268B1}" dt="2025-05-13T17:00:22.269" v="166"/>
          <ac:picMkLst>
            <pc:docMk/>
            <pc:sldMk cId="3244530467" sldId="2147469818"/>
            <ac:picMk id="2" creationId="{41015CB5-FB9E-35D2-3BF4-B84C2A2D4F23}"/>
          </ac:picMkLst>
        </pc:picChg>
        <pc:cxnChg chg="add mod">
          <ac:chgData name="Brown, Martin" userId="06a5e24d-74e4-46ed-adf7-dba0adc03354" providerId="ADAL" clId="{3C1910D1-53EE-4231-9ECA-6AD142F268B1}" dt="2025-05-16T13:09:58.662" v="6288"/>
          <ac:cxnSpMkLst>
            <pc:docMk/>
            <pc:sldMk cId="3244530467" sldId="2147469818"/>
            <ac:cxnSpMk id="6" creationId="{5A57B545-D086-5C7D-58E6-43109B1A3CA1}"/>
          </ac:cxnSpMkLst>
        </pc:cxnChg>
      </pc:sldChg>
      <pc:sldChg chg="addSp delSp modSp mod modNotesTx">
        <pc:chgData name="Brown, Martin" userId="06a5e24d-74e4-46ed-adf7-dba0adc03354" providerId="ADAL" clId="{3C1910D1-53EE-4231-9ECA-6AD142F268B1}" dt="2025-05-16T13:06:15.495" v="6265"/>
        <pc:sldMkLst>
          <pc:docMk/>
          <pc:sldMk cId="1741078516" sldId="2147469826"/>
        </pc:sldMkLst>
        <pc:spChg chg="mod">
          <ac:chgData name="Brown, Martin" userId="06a5e24d-74e4-46ed-adf7-dba0adc03354" providerId="ADAL" clId="{3C1910D1-53EE-4231-9ECA-6AD142F268B1}" dt="2025-05-16T12:47:57.444" v="6080" actId="5793"/>
          <ac:spMkLst>
            <pc:docMk/>
            <pc:sldMk cId="1741078516" sldId="2147469826"/>
            <ac:spMk id="4" creationId="{30379FAF-110C-AFEB-4383-F308BF43BBCB}"/>
          </ac:spMkLst>
        </pc:spChg>
        <pc:spChg chg="add mod">
          <ac:chgData name="Brown, Martin" userId="06a5e24d-74e4-46ed-adf7-dba0adc03354" providerId="ADAL" clId="{3C1910D1-53EE-4231-9ECA-6AD142F268B1}" dt="2025-05-16T12:26:23.094" v="5872" actId="14100"/>
          <ac:spMkLst>
            <pc:docMk/>
            <pc:sldMk cId="1741078516" sldId="2147469826"/>
            <ac:spMk id="6" creationId="{2C64590D-1EE3-413A-6ED1-AB0ED644FE70}"/>
          </ac:spMkLst>
        </pc:spChg>
        <pc:spChg chg="mod">
          <ac:chgData name="Brown, Martin" userId="06a5e24d-74e4-46ed-adf7-dba0adc03354" providerId="ADAL" clId="{3C1910D1-53EE-4231-9ECA-6AD142F268B1}" dt="2025-05-16T12:24:57.986" v="5868" actId="14100"/>
          <ac:spMkLst>
            <pc:docMk/>
            <pc:sldMk cId="1741078516" sldId="2147469826"/>
            <ac:spMk id="13" creationId="{BC1943B1-6C9E-29CB-C7C5-5E45C45E1DC5}"/>
          </ac:spMkLst>
        </pc:spChg>
        <pc:spChg chg="add mod">
          <ac:chgData name="Brown, Martin" userId="06a5e24d-74e4-46ed-adf7-dba0adc03354" providerId="ADAL" clId="{3C1910D1-53EE-4231-9ECA-6AD142F268B1}" dt="2025-05-16T13:06:15.495" v="6265"/>
          <ac:spMkLst>
            <pc:docMk/>
            <pc:sldMk cId="1741078516" sldId="2147469826"/>
            <ac:spMk id="16" creationId="{4BFA0EB1-9602-7F7A-D504-2CF459562BE3}"/>
          </ac:spMkLst>
        </pc:spChg>
        <pc:graphicFrameChg chg="add mod modGraphic">
          <ac:chgData name="Brown, Martin" userId="06a5e24d-74e4-46ed-adf7-dba0adc03354" providerId="ADAL" clId="{3C1910D1-53EE-4231-9ECA-6AD142F268B1}" dt="2025-05-16T12:53:26.946" v="6089" actId="1076"/>
          <ac:graphicFrameMkLst>
            <pc:docMk/>
            <pc:sldMk cId="1741078516" sldId="2147469826"/>
            <ac:graphicFrameMk id="11" creationId="{A675BD17-9A24-972C-792D-570CC6C75A76}"/>
          </ac:graphicFrameMkLst>
        </pc:graphicFrameChg>
        <pc:picChg chg="add mod">
          <ac:chgData name="Brown, Martin" userId="06a5e24d-74e4-46ed-adf7-dba0adc03354" providerId="ADAL" clId="{3C1910D1-53EE-4231-9ECA-6AD142F268B1}" dt="2025-05-13T16:59:53.774" v="156"/>
          <ac:picMkLst>
            <pc:docMk/>
            <pc:sldMk cId="1741078516" sldId="2147469826"/>
            <ac:picMk id="5" creationId="{13A5BB55-9BC1-BB0A-3A3F-62A14E3CDDF8}"/>
          </ac:picMkLst>
        </pc:picChg>
        <pc:picChg chg="add mod">
          <ac:chgData name="Brown, Martin" userId="06a5e24d-74e4-46ed-adf7-dba0adc03354" providerId="ADAL" clId="{3C1910D1-53EE-4231-9ECA-6AD142F268B1}" dt="2025-05-16T12:49:39.945" v="6083" actId="1076"/>
          <ac:picMkLst>
            <pc:docMk/>
            <pc:sldMk cId="1741078516" sldId="2147469826"/>
            <ac:picMk id="14" creationId="{99CDBD64-4091-9571-6E3A-C401BC9407C4}"/>
          </ac:picMkLst>
        </pc:picChg>
        <pc:cxnChg chg="add mod">
          <ac:chgData name="Brown, Martin" userId="06a5e24d-74e4-46ed-adf7-dba0adc03354" providerId="ADAL" clId="{3C1910D1-53EE-4231-9ECA-6AD142F268B1}" dt="2025-05-16T13:06:15.495" v="6265"/>
          <ac:cxnSpMkLst>
            <pc:docMk/>
            <pc:sldMk cId="1741078516" sldId="2147469826"/>
            <ac:cxnSpMk id="15" creationId="{2BF2525F-F2A2-6B6C-FA7A-42B80D5F3D16}"/>
          </ac:cxnSpMkLst>
        </pc:cxnChg>
      </pc:sldChg>
      <pc:sldChg chg="addSp delSp modSp mod ord setBg modNotesTx">
        <pc:chgData name="Brown, Martin" userId="06a5e24d-74e4-46ed-adf7-dba0adc03354" providerId="ADAL" clId="{3C1910D1-53EE-4231-9ECA-6AD142F268B1}" dt="2025-05-16T13:04:57.837" v="6228" actId="1036"/>
        <pc:sldMkLst>
          <pc:docMk/>
          <pc:sldMk cId="3896794799" sldId="2147469827"/>
        </pc:sldMkLst>
        <pc:spChg chg="mod">
          <ac:chgData name="Brown, Martin" userId="06a5e24d-74e4-46ed-adf7-dba0adc03354" providerId="ADAL" clId="{3C1910D1-53EE-4231-9ECA-6AD142F268B1}" dt="2025-05-16T12:30:47.359" v="5893" actId="20577"/>
          <ac:spMkLst>
            <pc:docMk/>
            <pc:sldMk cId="3896794799" sldId="2147469827"/>
            <ac:spMk id="4" creationId="{75AAFC6F-9A0A-3787-86AB-DEF3375F5664}"/>
          </ac:spMkLst>
        </pc:spChg>
        <pc:spChg chg="add mod">
          <ac:chgData name="Brown, Martin" userId="06a5e24d-74e4-46ed-adf7-dba0adc03354" providerId="ADAL" clId="{3C1910D1-53EE-4231-9ECA-6AD142F268B1}" dt="2025-05-16T13:04:57.837" v="6228" actId="1036"/>
          <ac:spMkLst>
            <pc:docMk/>
            <pc:sldMk cId="3896794799" sldId="2147469827"/>
            <ac:spMk id="9" creationId="{58111916-AD7C-B8CE-0DD4-CA41DBEE5061}"/>
          </ac:spMkLst>
        </pc:spChg>
        <pc:picChg chg="add mod">
          <ac:chgData name="Brown, Martin" userId="06a5e24d-74e4-46ed-adf7-dba0adc03354" providerId="ADAL" clId="{3C1910D1-53EE-4231-9ECA-6AD142F268B1}" dt="2025-05-14T18:26:43.431" v="3286"/>
          <ac:picMkLst>
            <pc:docMk/>
            <pc:sldMk cId="3896794799" sldId="2147469827"/>
            <ac:picMk id="11" creationId="{33F44217-EB9B-E45D-17B4-FCACCB015C08}"/>
          </ac:picMkLst>
        </pc:picChg>
        <pc:cxnChg chg="add mod">
          <ac:chgData name="Brown, Martin" userId="06a5e24d-74e4-46ed-adf7-dba0adc03354" providerId="ADAL" clId="{3C1910D1-53EE-4231-9ECA-6AD142F268B1}" dt="2025-05-16T13:04:57.837" v="6228" actId="1036"/>
          <ac:cxnSpMkLst>
            <pc:docMk/>
            <pc:sldMk cId="3896794799" sldId="2147469827"/>
            <ac:cxnSpMk id="8" creationId="{F552DB61-F3FD-D68C-0B30-550D84CC03F5}"/>
          </ac:cxnSpMkLst>
        </pc:cxnChg>
      </pc:sldChg>
      <pc:sldChg chg="addSp modSp del modNotesTx">
        <pc:chgData name="Brown, Martin" userId="06a5e24d-74e4-46ed-adf7-dba0adc03354" providerId="ADAL" clId="{3C1910D1-53EE-4231-9ECA-6AD142F268B1}" dt="2025-05-14T11:46:54.849" v="2081" actId="47"/>
        <pc:sldMkLst>
          <pc:docMk/>
          <pc:sldMk cId="2792107794" sldId="2147469828"/>
        </pc:sldMkLst>
      </pc:sldChg>
      <pc:sldChg chg="addSp delSp modSp mod setBg delAnim modAnim modNotesTx">
        <pc:chgData name="Brown, Martin" userId="06a5e24d-74e4-46ed-adf7-dba0adc03354" providerId="ADAL" clId="{3C1910D1-53EE-4231-9ECA-6AD142F268B1}" dt="2025-05-16T13:09:03.853" v="6279" actId="166"/>
        <pc:sldMkLst>
          <pc:docMk/>
          <pc:sldMk cId="3347698822" sldId="2147469829"/>
        </pc:sldMkLst>
        <pc:spChg chg="mod">
          <ac:chgData name="Brown, Martin" userId="06a5e24d-74e4-46ed-adf7-dba0adc03354" providerId="ADAL" clId="{3C1910D1-53EE-4231-9ECA-6AD142F268B1}" dt="2025-05-14T11:52:19.160" v="2112" actId="20577"/>
          <ac:spMkLst>
            <pc:docMk/>
            <pc:sldMk cId="3347698822" sldId="2147469829"/>
            <ac:spMk id="2" creationId="{5DBF54AD-6066-8303-515C-FE7B77922958}"/>
          </ac:spMkLst>
        </pc:spChg>
        <pc:spChg chg="mod">
          <ac:chgData name="Brown, Martin" userId="06a5e24d-74e4-46ed-adf7-dba0adc03354" providerId="ADAL" clId="{3C1910D1-53EE-4231-9ECA-6AD142F268B1}" dt="2025-05-14T13:10:06.356" v="2793" actId="6549"/>
          <ac:spMkLst>
            <pc:docMk/>
            <pc:sldMk cId="3347698822" sldId="2147469829"/>
            <ac:spMk id="4" creationId="{EFA7E035-8698-7FC6-A252-AAF348062DF5}"/>
          </ac:spMkLst>
        </pc:spChg>
        <pc:spChg chg="add mod">
          <ac:chgData name="Brown, Martin" userId="06a5e24d-74e4-46ed-adf7-dba0adc03354" providerId="ADAL" clId="{3C1910D1-53EE-4231-9ECA-6AD142F268B1}" dt="2025-05-16T13:08:07.924" v="6270" actId="1076"/>
          <ac:spMkLst>
            <pc:docMk/>
            <pc:sldMk cId="3347698822" sldId="2147469829"/>
            <ac:spMk id="29" creationId="{C7F4F1C1-5AB3-9DEA-8A92-31AC33FD85A9}"/>
          </ac:spMkLst>
        </pc:spChg>
        <pc:graphicFrameChg chg="add mod modGraphic">
          <ac:chgData name="Brown, Martin" userId="06a5e24d-74e4-46ed-adf7-dba0adc03354" providerId="ADAL" clId="{3C1910D1-53EE-4231-9ECA-6AD142F268B1}" dt="2025-05-16T13:09:03.853" v="6279" actId="166"/>
          <ac:graphicFrameMkLst>
            <pc:docMk/>
            <pc:sldMk cId="3347698822" sldId="2147469829"/>
            <ac:graphicFrameMk id="13" creationId="{4A82B5BF-517A-F31E-545A-5F6866C5DBC5}"/>
          </ac:graphicFrameMkLst>
        </pc:graphicFrameChg>
        <pc:picChg chg="add mod">
          <ac:chgData name="Brown, Martin" userId="06a5e24d-74e4-46ed-adf7-dba0adc03354" providerId="ADAL" clId="{3C1910D1-53EE-4231-9ECA-6AD142F268B1}" dt="2025-05-14T11:58:30.175" v="2241"/>
          <ac:picMkLst>
            <pc:docMk/>
            <pc:sldMk cId="3347698822" sldId="2147469829"/>
            <ac:picMk id="6" creationId="{A40BCA8E-F642-7BDD-B132-DA06EA48F8AD}"/>
          </ac:picMkLst>
        </pc:picChg>
        <pc:picChg chg="add mod">
          <ac:chgData name="Brown, Martin" userId="06a5e24d-74e4-46ed-adf7-dba0adc03354" providerId="ADAL" clId="{3C1910D1-53EE-4231-9ECA-6AD142F268B1}" dt="2025-05-16T12:38:16.056" v="5940" actId="1076"/>
          <ac:picMkLst>
            <pc:docMk/>
            <pc:sldMk cId="3347698822" sldId="2147469829"/>
            <ac:picMk id="11" creationId="{7287C7C2-E804-420A-BB3F-A182AE40144E}"/>
          </ac:picMkLst>
        </pc:picChg>
        <pc:picChg chg="add mod">
          <ac:chgData name="Brown, Martin" userId="06a5e24d-74e4-46ed-adf7-dba0adc03354" providerId="ADAL" clId="{3C1910D1-53EE-4231-9ECA-6AD142F268B1}" dt="2025-05-16T12:38:20.135" v="5942" actId="1076"/>
          <ac:picMkLst>
            <pc:docMk/>
            <pc:sldMk cId="3347698822" sldId="2147469829"/>
            <ac:picMk id="12" creationId="{19805E85-A884-63D3-74F9-F9C3D4A16B76}"/>
          </ac:picMkLst>
        </pc:picChg>
        <pc:picChg chg="add mod">
          <ac:chgData name="Brown, Martin" userId="06a5e24d-74e4-46ed-adf7-dba0adc03354" providerId="ADAL" clId="{3C1910D1-53EE-4231-9ECA-6AD142F268B1}" dt="2025-05-16T12:38:26.934" v="5944" actId="1076"/>
          <ac:picMkLst>
            <pc:docMk/>
            <pc:sldMk cId="3347698822" sldId="2147469829"/>
            <ac:picMk id="14" creationId="{013E8D53-8254-9DAA-4CBC-4EC3086763D0}"/>
          </ac:picMkLst>
        </pc:picChg>
        <pc:picChg chg="add mod ord">
          <ac:chgData name="Brown, Martin" userId="06a5e24d-74e4-46ed-adf7-dba0adc03354" providerId="ADAL" clId="{3C1910D1-53EE-4231-9ECA-6AD142F268B1}" dt="2025-05-16T12:33:56.067" v="5928" actId="1038"/>
          <ac:picMkLst>
            <pc:docMk/>
            <pc:sldMk cId="3347698822" sldId="2147469829"/>
            <ac:picMk id="15" creationId="{E6858EDC-EF92-7B58-AF9E-A8713C93B0D2}"/>
          </ac:picMkLst>
        </pc:picChg>
        <pc:picChg chg="add mod ord">
          <ac:chgData name="Brown, Martin" userId="06a5e24d-74e4-46ed-adf7-dba0adc03354" providerId="ADAL" clId="{3C1910D1-53EE-4231-9ECA-6AD142F268B1}" dt="2025-05-16T12:33:56.067" v="5928" actId="1038"/>
          <ac:picMkLst>
            <pc:docMk/>
            <pc:sldMk cId="3347698822" sldId="2147469829"/>
            <ac:picMk id="16" creationId="{F19FC831-D019-54A5-CCFB-11497E3500D1}"/>
          </ac:picMkLst>
        </pc:picChg>
        <pc:picChg chg="add mod">
          <ac:chgData name="Brown, Martin" userId="06a5e24d-74e4-46ed-adf7-dba0adc03354" providerId="ADAL" clId="{3C1910D1-53EE-4231-9ECA-6AD142F268B1}" dt="2025-05-16T12:33:56.067" v="5928" actId="1038"/>
          <ac:picMkLst>
            <pc:docMk/>
            <pc:sldMk cId="3347698822" sldId="2147469829"/>
            <ac:picMk id="17" creationId="{F8C4E2E6-B7C8-5068-5486-A72B2615B71E}"/>
          </ac:picMkLst>
        </pc:picChg>
        <pc:picChg chg="add mod ord">
          <ac:chgData name="Brown, Martin" userId="06a5e24d-74e4-46ed-adf7-dba0adc03354" providerId="ADAL" clId="{3C1910D1-53EE-4231-9ECA-6AD142F268B1}" dt="2025-05-16T12:33:56.067" v="5928" actId="1038"/>
          <ac:picMkLst>
            <pc:docMk/>
            <pc:sldMk cId="3347698822" sldId="2147469829"/>
            <ac:picMk id="18" creationId="{B39E37D8-B3C1-9836-E993-3B602E7CED2D}"/>
          </ac:picMkLst>
        </pc:picChg>
        <pc:picChg chg="add mod ord">
          <ac:chgData name="Brown, Martin" userId="06a5e24d-74e4-46ed-adf7-dba0adc03354" providerId="ADAL" clId="{3C1910D1-53EE-4231-9ECA-6AD142F268B1}" dt="2025-05-16T12:33:56.067" v="5928" actId="1038"/>
          <ac:picMkLst>
            <pc:docMk/>
            <pc:sldMk cId="3347698822" sldId="2147469829"/>
            <ac:picMk id="19" creationId="{73EAD7C4-C48D-A37D-7FEC-8166E0885AD1}"/>
          </ac:picMkLst>
        </pc:picChg>
        <pc:picChg chg="add mod ord">
          <ac:chgData name="Brown, Martin" userId="06a5e24d-74e4-46ed-adf7-dba0adc03354" providerId="ADAL" clId="{3C1910D1-53EE-4231-9ECA-6AD142F268B1}" dt="2025-05-16T12:33:56.067" v="5928" actId="1038"/>
          <ac:picMkLst>
            <pc:docMk/>
            <pc:sldMk cId="3347698822" sldId="2147469829"/>
            <ac:picMk id="20" creationId="{910638DF-B0BB-83EC-F193-CCF32A7060FA}"/>
          </ac:picMkLst>
        </pc:picChg>
        <pc:picChg chg="add mod">
          <ac:chgData name="Brown, Martin" userId="06a5e24d-74e4-46ed-adf7-dba0adc03354" providerId="ADAL" clId="{3C1910D1-53EE-4231-9ECA-6AD142F268B1}" dt="2025-05-16T12:33:56.067" v="5928" actId="1038"/>
          <ac:picMkLst>
            <pc:docMk/>
            <pc:sldMk cId="3347698822" sldId="2147469829"/>
            <ac:picMk id="22" creationId="{A5FFC9C9-D272-3A5C-2880-C366F30A018F}"/>
          </ac:picMkLst>
        </pc:picChg>
        <pc:cxnChg chg="add mod">
          <ac:chgData name="Brown, Martin" userId="06a5e24d-74e4-46ed-adf7-dba0adc03354" providerId="ADAL" clId="{3C1910D1-53EE-4231-9ECA-6AD142F268B1}" dt="2025-05-16T12:39:02.059" v="5962" actId="692"/>
          <ac:cxnSpMkLst>
            <pc:docMk/>
            <pc:sldMk cId="3347698822" sldId="2147469829"/>
            <ac:cxnSpMk id="25" creationId="{DE9CFCD0-4709-BC85-2A38-C23C2F236259}"/>
          </ac:cxnSpMkLst>
        </pc:cxnChg>
        <pc:cxnChg chg="add mod">
          <ac:chgData name="Brown, Martin" userId="06a5e24d-74e4-46ed-adf7-dba0adc03354" providerId="ADAL" clId="{3C1910D1-53EE-4231-9ECA-6AD142F268B1}" dt="2025-05-16T13:06:31.833" v="6267"/>
          <ac:cxnSpMkLst>
            <pc:docMk/>
            <pc:sldMk cId="3347698822" sldId="2147469829"/>
            <ac:cxnSpMk id="27" creationId="{9C7768AD-A332-EEF9-82C9-7AD26D88E882}"/>
          </ac:cxnSpMkLst>
        </pc:cxnChg>
      </pc:sldChg>
      <pc:sldChg chg="addSp delSp modSp mod ord setBg modAnim modNotesTx">
        <pc:chgData name="Brown, Martin" userId="06a5e24d-74e4-46ed-adf7-dba0adc03354" providerId="ADAL" clId="{3C1910D1-53EE-4231-9ECA-6AD142F268B1}" dt="2025-05-22T08:57:21.785" v="6345" actId="20577"/>
        <pc:sldMkLst>
          <pc:docMk/>
          <pc:sldMk cId="505090531" sldId="2147469830"/>
        </pc:sldMkLst>
        <pc:spChg chg="add mod">
          <ac:chgData name="Brown, Martin" userId="06a5e24d-74e4-46ed-adf7-dba0adc03354" providerId="ADAL" clId="{3C1910D1-53EE-4231-9ECA-6AD142F268B1}" dt="2025-05-16T13:09:13.942" v="6282"/>
          <ac:spMkLst>
            <pc:docMk/>
            <pc:sldMk cId="505090531" sldId="2147469830"/>
            <ac:spMk id="4" creationId="{AF7B17A5-B269-4488-01EA-C827FE283B9D}"/>
          </ac:spMkLst>
        </pc:spChg>
        <pc:graphicFrameChg chg="add mod">
          <ac:chgData name="Brown, Martin" userId="06a5e24d-74e4-46ed-adf7-dba0adc03354" providerId="ADAL" clId="{3C1910D1-53EE-4231-9ECA-6AD142F268B1}" dt="2025-05-22T08:57:21.785" v="6345" actId="20577"/>
          <ac:graphicFrameMkLst>
            <pc:docMk/>
            <pc:sldMk cId="505090531" sldId="2147469830"/>
            <ac:graphicFrameMk id="10" creationId="{43515795-6C07-45BD-3E78-168637867A82}"/>
          </ac:graphicFrameMkLst>
        </pc:graphicFrameChg>
        <pc:picChg chg="add mod">
          <ac:chgData name="Brown, Martin" userId="06a5e24d-74e4-46ed-adf7-dba0adc03354" providerId="ADAL" clId="{3C1910D1-53EE-4231-9ECA-6AD142F268B1}" dt="2025-05-14T13:19:24.360" v="3058"/>
          <ac:picMkLst>
            <pc:docMk/>
            <pc:sldMk cId="505090531" sldId="2147469830"/>
            <ac:picMk id="6" creationId="{8F3D8BC8-476F-783F-41BF-545769346909}"/>
          </ac:picMkLst>
        </pc:picChg>
        <pc:cxnChg chg="add mod">
          <ac:chgData name="Brown, Martin" userId="06a5e24d-74e4-46ed-adf7-dba0adc03354" providerId="ADAL" clId="{3C1910D1-53EE-4231-9ECA-6AD142F268B1}" dt="2025-05-16T13:09:13.942" v="6282"/>
          <ac:cxnSpMkLst>
            <pc:docMk/>
            <pc:sldMk cId="505090531" sldId="2147469830"/>
            <ac:cxnSpMk id="2" creationId="{7CB7E23D-7E68-BFC4-8018-0C72E2B5744A}"/>
          </ac:cxnSpMkLst>
        </pc:cxnChg>
      </pc:sldChg>
      <pc:sldChg chg="addSp delSp modSp mod delAnim modAnim modNotesTx">
        <pc:chgData name="Brown, Martin" userId="06a5e24d-74e4-46ed-adf7-dba0adc03354" providerId="ADAL" clId="{3C1910D1-53EE-4231-9ECA-6AD142F268B1}" dt="2025-05-16T13:09:39.769" v="6286"/>
        <pc:sldMkLst>
          <pc:docMk/>
          <pc:sldMk cId="2230228222" sldId="2147469831"/>
        </pc:sldMkLst>
        <pc:spChg chg="mod">
          <ac:chgData name="Brown, Martin" userId="06a5e24d-74e4-46ed-adf7-dba0adc03354" providerId="ADAL" clId="{3C1910D1-53EE-4231-9ECA-6AD142F268B1}" dt="2025-05-16T08:30:45.576" v="4109" actId="20577"/>
          <ac:spMkLst>
            <pc:docMk/>
            <pc:sldMk cId="2230228222" sldId="2147469831"/>
            <ac:spMk id="2" creationId="{A9E2CA51-E2DD-7FC2-9A27-8844A7C2C512}"/>
          </ac:spMkLst>
        </pc:spChg>
        <pc:spChg chg="mod">
          <ac:chgData name="Brown, Martin" userId="06a5e24d-74e4-46ed-adf7-dba0adc03354" providerId="ADAL" clId="{3C1910D1-53EE-4231-9ECA-6AD142F268B1}" dt="2025-05-16T09:27:56.126" v="4338" actId="1076"/>
          <ac:spMkLst>
            <pc:docMk/>
            <pc:sldMk cId="2230228222" sldId="2147469831"/>
            <ac:spMk id="4" creationId="{7CE8E6C6-69AF-4815-C5B9-6A949F5A7986}"/>
          </ac:spMkLst>
        </pc:spChg>
        <pc:spChg chg="add mod">
          <ac:chgData name="Brown, Martin" userId="06a5e24d-74e4-46ed-adf7-dba0adc03354" providerId="ADAL" clId="{3C1910D1-53EE-4231-9ECA-6AD142F268B1}" dt="2025-05-16T09:27:51.635" v="4337" actId="1076"/>
          <ac:spMkLst>
            <pc:docMk/>
            <pc:sldMk cId="2230228222" sldId="2147469831"/>
            <ac:spMk id="9" creationId="{3AEE37F5-D7A4-1CD9-1CA0-0EFDB553AF4E}"/>
          </ac:spMkLst>
        </pc:spChg>
        <pc:spChg chg="add mod">
          <ac:chgData name="Brown, Martin" userId="06a5e24d-74e4-46ed-adf7-dba0adc03354" providerId="ADAL" clId="{3C1910D1-53EE-4231-9ECA-6AD142F268B1}" dt="2025-05-16T13:09:39.769" v="6286"/>
          <ac:spMkLst>
            <pc:docMk/>
            <pc:sldMk cId="2230228222" sldId="2147469831"/>
            <ac:spMk id="10" creationId="{3C82456A-F7B2-3440-42DB-2023740F0AF5}"/>
          </ac:spMkLst>
        </pc:spChg>
        <pc:spChg chg="add mod">
          <ac:chgData name="Brown, Martin" userId="06a5e24d-74e4-46ed-adf7-dba0adc03354" providerId="ADAL" clId="{3C1910D1-53EE-4231-9ECA-6AD142F268B1}" dt="2025-05-16T09:27:51.635" v="4337" actId="1076"/>
          <ac:spMkLst>
            <pc:docMk/>
            <pc:sldMk cId="2230228222" sldId="2147469831"/>
            <ac:spMk id="11" creationId="{DEBF30D9-FBA9-1557-AC21-66284A652699}"/>
          </ac:spMkLst>
        </pc:spChg>
        <pc:spChg chg="add mod">
          <ac:chgData name="Brown, Martin" userId="06a5e24d-74e4-46ed-adf7-dba0adc03354" providerId="ADAL" clId="{3C1910D1-53EE-4231-9ECA-6AD142F268B1}" dt="2025-05-16T09:30:17.333" v="4357" actId="20577"/>
          <ac:spMkLst>
            <pc:docMk/>
            <pc:sldMk cId="2230228222" sldId="2147469831"/>
            <ac:spMk id="13" creationId="{A462C27C-9780-5FB1-97BA-34B9DD053654}"/>
          </ac:spMkLst>
        </pc:spChg>
        <pc:picChg chg="add mod">
          <ac:chgData name="Brown, Martin" userId="06a5e24d-74e4-46ed-adf7-dba0adc03354" providerId="ADAL" clId="{3C1910D1-53EE-4231-9ECA-6AD142F268B1}" dt="2025-05-13T17:00:19.518" v="165"/>
          <ac:picMkLst>
            <pc:docMk/>
            <pc:sldMk cId="2230228222" sldId="2147469831"/>
            <ac:picMk id="5" creationId="{9C374655-AE97-27E9-7CC0-E4548E4C4FFB}"/>
          </ac:picMkLst>
        </pc:picChg>
        <pc:picChg chg="add mod">
          <ac:chgData name="Brown, Martin" userId="06a5e24d-74e4-46ed-adf7-dba0adc03354" providerId="ADAL" clId="{3C1910D1-53EE-4231-9ECA-6AD142F268B1}" dt="2025-05-16T09:27:51.635" v="4337" actId="1076"/>
          <ac:picMkLst>
            <pc:docMk/>
            <pc:sldMk cId="2230228222" sldId="2147469831"/>
            <ac:picMk id="20" creationId="{26EDDA63-6570-44EE-432B-2DADDE387D15}"/>
          </ac:picMkLst>
        </pc:picChg>
        <pc:picChg chg="add mod">
          <ac:chgData name="Brown, Martin" userId="06a5e24d-74e4-46ed-adf7-dba0adc03354" providerId="ADAL" clId="{3C1910D1-53EE-4231-9ECA-6AD142F268B1}" dt="2025-05-16T09:30:26.394" v="4361" actId="1076"/>
          <ac:picMkLst>
            <pc:docMk/>
            <pc:sldMk cId="2230228222" sldId="2147469831"/>
            <ac:picMk id="29" creationId="{A9DFBD88-B267-5668-60E4-E2ED10983D6F}"/>
          </ac:picMkLst>
        </pc:picChg>
        <pc:cxnChg chg="add mod">
          <ac:chgData name="Brown, Martin" userId="06a5e24d-74e4-46ed-adf7-dba0adc03354" providerId="ADAL" clId="{3C1910D1-53EE-4231-9ECA-6AD142F268B1}" dt="2025-05-16T13:09:39.769" v="6286"/>
          <ac:cxnSpMkLst>
            <pc:docMk/>
            <pc:sldMk cId="2230228222" sldId="2147469831"/>
            <ac:cxnSpMk id="7" creationId="{DC6F6325-477C-A966-0FF7-C6443D3DF4C0}"/>
          </ac:cxnSpMkLst>
        </pc:cxnChg>
      </pc:sldChg>
      <pc:sldChg chg="addSp delSp modSp mod setBg">
        <pc:chgData name="Brown, Martin" userId="06a5e24d-74e4-46ed-adf7-dba0adc03354" providerId="ADAL" clId="{3C1910D1-53EE-4231-9ECA-6AD142F268B1}" dt="2025-05-16T13:09:27.980" v="6284"/>
        <pc:sldMkLst>
          <pc:docMk/>
          <pc:sldMk cId="197940912" sldId="2147469832"/>
        </pc:sldMkLst>
        <pc:spChg chg="mod">
          <ac:chgData name="Brown, Martin" userId="06a5e24d-74e4-46ed-adf7-dba0adc03354" providerId="ADAL" clId="{3C1910D1-53EE-4231-9ECA-6AD142F268B1}" dt="2025-05-16T08:30:51.535" v="4110" actId="20577"/>
          <ac:spMkLst>
            <pc:docMk/>
            <pc:sldMk cId="197940912" sldId="2147469832"/>
            <ac:spMk id="2" creationId="{FB69BCED-0790-DF1E-476F-30994A0E774F}"/>
          </ac:spMkLst>
        </pc:spChg>
        <pc:spChg chg="mod">
          <ac:chgData name="Brown, Martin" userId="06a5e24d-74e4-46ed-adf7-dba0adc03354" providerId="ADAL" clId="{3C1910D1-53EE-4231-9ECA-6AD142F268B1}" dt="2025-05-16T08:31:06.885" v="4113" actId="20577"/>
          <ac:spMkLst>
            <pc:docMk/>
            <pc:sldMk cId="197940912" sldId="2147469832"/>
            <ac:spMk id="4" creationId="{261717F1-2F5E-C8F7-56E7-935B44546844}"/>
          </ac:spMkLst>
        </pc:spChg>
        <pc:spChg chg="add mod">
          <ac:chgData name="Brown, Martin" userId="06a5e24d-74e4-46ed-adf7-dba0adc03354" providerId="ADAL" clId="{3C1910D1-53EE-4231-9ECA-6AD142F268B1}" dt="2025-05-16T13:09:27.980" v="6284"/>
          <ac:spMkLst>
            <pc:docMk/>
            <pc:sldMk cId="197940912" sldId="2147469832"/>
            <ac:spMk id="7" creationId="{CE4CD2EF-8C8A-BB03-4EBA-8EA0972302C6}"/>
          </ac:spMkLst>
        </pc:spChg>
        <pc:picChg chg="add mod">
          <ac:chgData name="Brown, Martin" userId="06a5e24d-74e4-46ed-adf7-dba0adc03354" providerId="ADAL" clId="{3C1910D1-53EE-4231-9ECA-6AD142F268B1}" dt="2025-05-14T13:28:51.755" v="3142"/>
          <ac:picMkLst>
            <pc:docMk/>
            <pc:sldMk cId="197940912" sldId="2147469832"/>
            <ac:picMk id="11" creationId="{E1754465-9C51-954F-F41A-6B6D0F22CB72}"/>
          </ac:picMkLst>
        </pc:picChg>
        <pc:cxnChg chg="add mod">
          <ac:chgData name="Brown, Martin" userId="06a5e24d-74e4-46ed-adf7-dba0adc03354" providerId="ADAL" clId="{3C1910D1-53EE-4231-9ECA-6AD142F268B1}" dt="2025-05-16T13:09:27.980" v="6284"/>
          <ac:cxnSpMkLst>
            <pc:docMk/>
            <pc:sldMk cId="197940912" sldId="2147469832"/>
            <ac:cxnSpMk id="5" creationId="{11AABF9F-1741-4B73-BFC5-8AF2F8BA2616}"/>
          </ac:cxnSpMkLst>
        </pc:cxnChg>
      </pc:sldChg>
      <pc:sldChg chg="addSp delSp modSp mod modNotesTx">
        <pc:chgData name="Brown, Martin" userId="06a5e24d-74e4-46ed-adf7-dba0adc03354" providerId="ADAL" clId="{3C1910D1-53EE-4231-9ECA-6AD142F268B1}" dt="2025-05-14T08:13:39.795" v="419" actId="20577"/>
        <pc:sldMkLst>
          <pc:docMk/>
          <pc:sldMk cId="1352080345" sldId="2147469833"/>
        </pc:sldMkLst>
        <pc:spChg chg="add del mod">
          <ac:chgData name="Brown, Martin" userId="06a5e24d-74e4-46ed-adf7-dba0adc03354" providerId="ADAL" clId="{3C1910D1-53EE-4231-9ECA-6AD142F268B1}" dt="2025-05-13T18:05:37.917" v="203" actId="1076"/>
          <ac:spMkLst>
            <pc:docMk/>
            <pc:sldMk cId="1352080345" sldId="2147469833"/>
            <ac:spMk id="28" creationId="{33F272B3-B222-2A55-0EDD-19DDC82EF741}"/>
          </ac:spMkLst>
        </pc:spChg>
        <pc:spChg chg="mod">
          <ac:chgData name="Brown, Martin" userId="06a5e24d-74e4-46ed-adf7-dba0adc03354" providerId="ADAL" clId="{3C1910D1-53EE-4231-9ECA-6AD142F268B1}" dt="2025-05-14T08:09:26.090" v="220" actId="1076"/>
          <ac:spMkLst>
            <pc:docMk/>
            <pc:sldMk cId="1352080345" sldId="2147469833"/>
            <ac:spMk id="30" creationId="{31F074A2-BD10-2D48-5FF9-F2BD17BAE589}"/>
          </ac:spMkLst>
        </pc:spChg>
        <pc:picChg chg="add mod">
          <ac:chgData name="Brown, Martin" userId="06a5e24d-74e4-46ed-adf7-dba0adc03354" providerId="ADAL" clId="{3C1910D1-53EE-4231-9ECA-6AD142F268B1}" dt="2025-05-13T16:59:31.578" v="154"/>
          <ac:picMkLst>
            <pc:docMk/>
            <pc:sldMk cId="1352080345" sldId="2147469833"/>
            <ac:picMk id="2" creationId="{3AB3CBD9-A9CE-3EF5-0673-F00606414F4F}"/>
          </ac:picMkLst>
        </pc:picChg>
        <pc:picChg chg="add mod">
          <ac:chgData name="Brown, Martin" userId="06a5e24d-74e4-46ed-adf7-dba0adc03354" providerId="ADAL" clId="{3C1910D1-53EE-4231-9ECA-6AD142F268B1}" dt="2025-05-14T08:09:29.573" v="223" actId="1076"/>
          <ac:picMkLst>
            <pc:docMk/>
            <pc:sldMk cId="1352080345" sldId="2147469833"/>
            <ac:picMk id="5" creationId="{4A58AB72-68A6-A095-749A-5203965FC62B}"/>
          </ac:picMkLst>
        </pc:picChg>
        <pc:picChg chg="add mod">
          <ac:chgData name="Brown, Martin" userId="06a5e24d-74e4-46ed-adf7-dba0adc03354" providerId="ADAL" clId="{3C1910D1-53EE-4231-9ECA-6AD142F268B1}" dt="2025-05-14T08:09:23.873" v="219" actId="1076"/>
          <ac:picMkLst>
            <pc:docMk/>
            <pc:sldMk cId="1352080345" sldId="2147469833"/>
            <ac:picMk id="1028" creationId="{9C56DC83-A2EE-FC54-C422-81BFE5F114DB}"/>
          </ac:picMkLst>
        </pc:picChg>
      </pc:sldChg>
      <pc:sldChg chg="addSp delSp modSp mod modNotesTx">
        <pc:chgData name="Brown, Martin" userId="06a5e24d-74e4-46ed-adf7-dba0adc03354" providerId="ADAL" clId="{3C1910D1-53EE-4231-9ECA-6AD142F268B1}" dt="2025-05-16T13:10:34.507" v="6292"/>
        <pc:sldMkLst>
          <pc:docMk/>
          <pc:sldMk cId="2261010925" sldId="2147469834"/>
        </pc:sldMkLst>
        <pc:spChg chg="add mod">
          <ac:chgData name="Brown, Martin" userId="06a5e24d-74e4-46ed-adf7-dba0adc03354" providerId="ADAL" clId="{3C1910D1-53EE-4231-9ECA-6AD142F268B1}" dt="2025-05-16T13:10:34.507" v="6292"/>
          <ac:spMkLst>
            <pc:docMk/>
            <pc:sldMk cId="2261010925" sldId="2147469834"/>
            <ac:spMk id="7" creationId="{56962DE8-2CF7-3FCD-9497-685C36843DAB}"/>
          </ac:spMkLst>
        </pc:spChg>
        <pc:spChg chg="add mod">
          <ac:chgData name="Brown, Martin" userId="06a5e24d-74e4-46ed-adf7-dba0adc03354" providerId="ADAL" clId="{3C1910D1-53EE-4231-9ECA-6AD142F268B1}" dt="2025-05-16T10:26:59.099" v="5293" actId="1035"/>
          <ac:spMkLst>
            <pc:docMk/>
            <pc:sldMk cId="2261010925" sldId="2147469834"/>
            <ac:spMk id="8" creationId="{90A940D0-34BB-5CE2-194D-AD7651509D91}"/>
          </ac:spMkLst>
        </pc:spChg>
        <pc:spChg chg="add mod ord">
          <ac:chgData name="Brown, Martin" userId="06a5e24d-74e4-46ed-adf7-dba0adc03354" providerId="ADAL" clId="{3C1910D1-53EE-4231-9ECA-6AD142F268B1}" dt="2025-05-16T10:26:59.099" v="5293" actId="1035"/>
          <ac:spMkLst>
            <pc:docMk/>
            <pc:sldMk cId="2261010925" sldId="2147469834"/>
            <ac:spMk id="9" creationId="{D68248C1-0C58-6112-AECD-1F9078138ABC}"/>
          </ac:spMkLst>
        </pc:spChg>
        <pc:spChg chg="add mod ord">
          <ac:chgData name="Brown, Martin" userId="06a5e24d-74e4-46ed-adf7-dba0adc03354" providerId="ADAL" clId="{3C1910D1-53EE-4231-9ECA-6AD142F268B1}" dt="2025-05-16T12:56:20.438" v="6121" actId="166"/>
          <ac:spMkLst>
            <pc:docMk/>
            <pc:sldMk cId="2261010925" sldId="2147469834"/>
            <ac:spMk id="10" creationId="{B1DA65CD-69F3-05AE-791A-13E4522CF44B}"/>
          </ac:spMkLst>
        </pc:spChg>
        <pc:spChg chg="add mod ord">
          <ac:chgData name="Brown, Martin" userId="06a5e24d-74e4-46ed-adf7-dba0adc03354" providerId="ADAL" clId="{3C1910D1-53EE-4231-9ECA-6AD142F268B1}" dt="2025-05-16T10:26:59.099" v="5293" actId="1035"/>
          <ac:spMkLst>
            <pc:docMk/>
            <pc:sldMk cId="2261010925" sldId="2147469834"/>
            <ac:spMk id="11" creationId="{953A35E3-6715-FB7C-5ECC-6CC7DB1CFABB}"/>
          </ac:spMkLst>
        </pc:spChg>
        <pc:spChg chg="add mod">
          <ac:chgData name="Brown, Martin" userId="06a5e24d-74e4-46ed-adf7-dba0adc03354" providerId="ADAL" clId="{3C1910D1-53EE-4231-9ECA-6AD142F268B1}" dt="2025-05-16T10:26:59.099" v="5293" actId="1035"/>
          <ac:spMkLst>
            <pc:docMk/>
            <pc:sldMk cId="2261010925" sldId="2147469834"/>
            <ac:spMk id="12" creationId="{7208FB8E-32C7-2383-3AAF-4D6C292CEA51}"/>
          </ac:spMkLst>
        </pc:spChg>
        <pc:spChg chg="add mod ord">
          <ac:chgData name="Brown, Martin" userId="06a5e24d-74e4-46ed-adf7-dba0adc03354" providerId="ADAL" clId="{3C1910D1-53EE-4231-9ECA-6AD142F268B1}" dt="2025-05-16T12:56:28.777" v="6122" actId="166"/>
          <ac:spMkLst>
            <pc:docMk/>
            <pc:sldMk cId="2261010925" sldId="2147469834"/>
            <ac:spMk id="13" creationId="{625E3F32-372B-C8A9-2258-6101FE7824D3}"/>
          </ac:spMkLst>
        </pc:spChg>
        <pc:spChg chg="add mod ord">
          <ac:chgData name="Brown, Martin" userId="06a5e24d-74e4-46ed-adf7-dba0adc03354" providerId="ADAL" clId="{3C1910D1-53EE-4231-9ECA-6AD142F268B1}" dt="2025-05-16T12:56:16.944" v="6120" actId="166"/>
          <ac:spMkLst>
            <pc:docMk/>
            <pc:sldMk cId="2261010925" sldId="2147469834"/>
            <ac:spMk id="14" creationId="{D0BDADC0-D08C-C073-E172-77A50030812C}"/>
          </ac:spMkLst>
        </pc:spChg>
        <pc:spChg chg="add mod ord">
          <ac:chgData name="Brown, Martin" userId="06a5e24d-74e4-46ed-adf7-dba0adc03354" providerId="ADAL" clId="{3C1910D1-53EE-4231-9ECA-6AD142F268B1}" dt="2025-05-16T10:26:59.099" v="5293" actId="1035"/>
          <ac:spMkLst>
            <pc:docMk/>
            <pc:sldMk cId="2261010925" sldId="2147469834"/>
            <ac:spMk id="15" creationId="{B2812F7E-93D8-3035-1DB2-7F900C8D5271}"/>
          </ac:spMkLst>
        </pc:spChg>
        <pc:spChg chg="add mod">
          <ac:chgData name="Brown, Martin" userId="06a5e24d-74e4-46ed-adf7-dba0adc03354" providerId="ADAL" clId="{3C1910D1-53EE-4231-9ECA-6AD142F268B1}" dt="2025-05-16T10:27:08.691" v="5294" actId="1076"/>
          <ac:spMkLst>
            <pc:docMk/>
            <pc:sldMk cId="2261010925" sldId="2147469834"/>
            <ac:spMk id="17" creationId="{1DD0F975-2CCE-FCC9-8FA4-6EB2382314E8}"/>
          </ac:spMkLst>
        </pc:spChg>
        <pc:spChg chg="add mod">
          <ac:chgData name="Brown, Martin" userId="06a5e24d-74e4-46ed-adf7-dba0adc03354" providerId="ADAL" clId="{3C1910D1-53EE-4231-9ECA-6AD142F268B1}" dt="2025-05-16T10:27:08.691" v="5294" actId="1076"/>
          <ac:spMkLst>
            <pc:docMk/>
            <pc:sldMk cId="2261010925" sldId="2147469834"/>
            <ac:spMk id="18" creationId="{9CBA4A32-3418-C4A8-ED97-433D7E296B7D}"/>
          </ac:spMkLst>
        </pc:spChg>
        <pc:spChg chg="add mod">
          <ac:chgData name="Brown, Martin" userId="06a5e24d-74e4-46ed-adf7-dba0adc03354" providerId="ADAL" clId="{3C1910D1-53EE-4231-9ECA-6AD142F268B1}" dt="2025-05-16T10:28:50.725" v="5311" actId="207"/>
          <ac:spMkLst>
            <pc:docMk/>
            <pc:sldMk cId="2261010925" sldId="2147469834"/>
            <ac:spMk id="19" creationId="{0392C535-0AB4-5337-CDFF-2255566159CC}"/>
          </ac:spMkLst>
        </pc:spChg>
        <pc:spChg chg="add mod">
          <ac:chgData name="Brown, Martin" userId="06a5e24d-74e4-46ed-adf7-dba0adc03354" providerId="ADAL" clId="{3C1910D1-53EE-4231-9ECA-6AD142F268B1}" dt="2025-05-16T12:50:22.352" v="6085" actId="14100"/>
          <ac:spMkLst>
            <pc:docMk/>
            <pc:sldMk cId="2261010925" sldId="2147469834"/>
            <ac:spMk id="25" creationId="{8532B865-F267-2687-D2D2-95AA91E90312}"/>
          </ac:spMkLst>
        </pc:spChg>
        <pc:picChg chg="add mod">
          <ac:chgData name="Brown, Martin" userId="06a5e24d-74e4-46ed-adf7-dba0adc03354" providerId="ADAL" clId="{3C1910D1-53EE-4231-9ECA-6AD142F268B1}" dt="2025-05-13T17:00:24.558" v="167"/>
          <ac:picMkLst>
            <pc:docMk/>
            <pc:sldMk cId="2261010925" sldId="2147469834"/>
            <ac:picMk id="2" creationId="{AEB65557-184F-0BE8-5894-2B5E624107BF}"/>
          </ac:picMkLst>
        </pc:picChg>
        <pc:picChg chg="add mod">
          <ac:chgData name="Brown, Martin" userId="06a5e24d-74e4-46ed-adf7-dba0adc03354" providerId="ADAL" clId="{3C1910D1-53EE-4231-9ECA-6AD142F268B1}" dt="2025-05-16T10:27:08.691" v="5294" actId="1076"/>
          <ac:picMkLst>
            <pc:docMk/>
            <pc:sldMk cId="2261010925" sldId="2147469834"/>
            <ac:picMk id="21" creationId="{C2BF3F59-2136-AFD8-4B4E-976534FFFCEC}"/>
          </ac:picMkLst>
        </pc:picChg>
        <pc:cxnChg chg="add mod">
          <ac:chgData name="Brown, Martin" userId="06a5e24d-74e4-46ed-adf7-dba0adc03354" providerId="ADAL" clId="{3C1910D1-53EE-4231-9ECA-6AD142F268B1}" dt="2025-05-16T13:10:34.507" v="6292"/>
          <ac:cxnSpMkLst>
            <pc:docMk/>
            <pc:sldMk cId="2261010925" sldId="2147469834"/>
            <ac:cxnSpMk id="16" creationId="{DAFE4AB1-3265-D79D-77F9-E2D1E871FF93}"/>
          </ac:cxnSpMkLst>
        </pc:cxnChg>
      </pc:sldChg>
      <pc:sldChg chg="addSp delSp modSp mod">
        <pc:chgData name="Brown, Martin" userId="06a5e24d-74e4-46ed-adf7-dba0adc03354" providerId="ADAL" clId="{3C1910D1-53EE-4231-9ECA-6AD142F268B1}" dt="2025-05-16T13:10:42.598" v="6294"/>
        <pc:sldMkLst>
          <pc:docMk/>
          <pc:sldMk cId="3097587900" sldId="2147469835"/>
        </pc:sldMkLst>
        <pc:spChg chg="mod">
          <ac:chgData name="Brown, Martin" userId="06a5e24d-74e4-46ed-adf7-dba0adc03354" providerId="ADAL" clId="{3C1910D1-53EE-4231-9ECA-6AD142F268B1}" dt="2025-05-16T10:31:08.569" v="5338" actId="1076"/>
          <ac:spMkLst>
            <pc:docMk/>
            <pc:sldMk cId="3097587900" sldId="2147469835"/>
            <ac:spMk id="4" creationId="{7DAB9AF8-460E-A4B9-E6D9-108767710DC1}"/>
          </ac:spMkLst>
        </pc:spChg>
        <pc:spChg chg="add mod">
          <ac:chgData name="Brown, Martin" userId="06a5e24d-74e4-46ed-adf7-dba0adc03354" providerId="ADAL" clId="{3C1910D1-53EE-4231-9ECA-6AD142F268B1}" dt="2025-05-16T10:31:12.530" v="5339" actId="1076"/>
          <ac:spMkLst>
            <pc:docMk/>
            <pc:sldMk cId="3097587900" sldId="2147469835"/>
            <ac:spMk id="6" creationId="{3CB1DE04-5D58-C004-4052-779327D44A33}"/>
          </ac:spMkLst>
        </pc:spChg>
        <pc:spChg chg="mod">
          <ac:chgData name="Brown, Martin" userId="06a5e24d-74e4-46ed-adf7-dba0adc03354" providerId="ADAL" clId="{3C1910D1-53EE-4231-9ECA-6AD142F268B1}" dt="2025-05-16T10:50:02.638" v="5512" actId="20577"/>
          <ac:spMkLst>
            <pc:docMk/>
            <pc:sldMk cId="3097587900" sldId="2147469835"/>
            <ac:spMk id="7" creationId="{67803E2A-7EBB-C67B-CA4E-53C52E5FCC3A}"/>
          </ac:spMkLst>
        </pc:spChg>
        <pc:spChg chg="add mod">
          <ac:chgData name="Brown, Martin" userId="06a5e24d-74e4-46ed-adf7-dba0adc03354" providerId="ADAL" clId="{3C1910D1-53EE-4231-9ECA-6AD142F268B1}" dt="2025-05-16T10:30:57.942" v="5325" actId="1076"/>
          <ac:spMkLst>
            <pc:docMk/>
            <pc:sldMk cId="3097587900" sldId="2147469835"/>
            <ac:spMk id="9" creationId="{0E876AE0-79B7-3E48-85AA-C3CDFB2A809B}"/>
          </ac:spMkLst>
        </pc:spChg>
        <pc:spChg chg="add mod">
          <ac:chgData name="Brown, Martin" userId="06a5e24d-74e4-46ed-adf7-dba0adc03354" providerId="ADAL" clId="{3C1910D1-53EE-4231-9ECA-6AD142F268B1}" dt="2025-05-16T13:10:42.598" v="6294"/>
          <ac:spMkLst>
            <pc:docMk/>
            <pc:sldMk cId="3097587900" sldId="2147469835"/>
            <ac:spMk id="10" creationId="{81C3B9D8-AD55-A692-0BFD-7387D0811D70}"/>
          </ac:spMkLst>
        </pc:spChg>
        <pc:spChg chg="add mod">
          <ac:chgData name="Brown, Martin" userId="06a5e24d-74e4-46ed-adf7-dba0adc03354" providerId="ADAL" clId="{3C1910D1-53EE-4231-9ECA-6AD142F268B1}" dt="2025-05-16T10:39:21.288" v="5391" actId="164"/>
          <ac:spMkLst>
            <pc:docMk/>
            <pc:sldMk cId="3097587900" sldId="2147469835"/>
            <ac:spMk id="12" creationId="{0F678F8C-23D7-1897-24AE-BB4EF8C2E68C}"/>
          </ac:spMkLst>
        </pc:spChg>
        <pc:spChg chg="add mod">
          <ac:chgData name="Brown, Martin" userId="06a5e24d-74e4-46ed-adf7-dba0adc03354" providerId="ADAL" clId="{3C1910D1-53EE-4231-9ECA-6AD142F268B1}" dt="2025-05-16T10:39:21.288" v="5391" actId="164"/>
          <ac:spMkLst>
            <pc:docMk/>
            <pc:sldMk cId="3097587900" sldId="2147469835"/>
            <ac:spMk id="13" creationId="{2D039A06-778B-EA34-0480-C49CD1DB855F}"/>
          </ac:spMkLst>
        </pc:spChg>
        <pc:grpChg chg="add mod">
          <ac:chgData name="Brown, Martin" userId="06a5e24d-74e4-46ed-adf7-dba0adc03354" providerId="ADAL" clId="{3C1910D1-53EE-4231-9ECA-6AD142F268B1}" dt="2025-05-16T10:39:25.979" v="5392" actId="1076"/>
          <ac:grpSpMkLst>
            <pc:docMk/>
            <pc:sldMk cId="3097587900" sldId="2147469835"/>
            <ac:grpSpMk id="25" creationId="{905C5200-95A1-457A-0A82-36143150F564}"/>
          </ac:grpSpMkLst>
        </pc:grpChg>
        <pc:picChg chg="add mod">
          <ac:chgData name="Brown, Martin" userId="06a5e24d-74e4-46ed-adf7-dba0adc03354" providerId="ADAL" clId="{3C1910D1-53EE-4231-9ECA-6AD142F268B1}" dt="2025-05-13T17:00:27.472" v="168"/>
          <ac:picMkLst>
            <pc:docMk/>
            <pc:sldMk cId="3097587900" sldId="2147469835"/>
            <ac:picMk id="2" creationId="{7DF0131B-AEB1-1368-E35F-BE589FEA8413}"/>
          </ac:picMkLst>
        </pc:picChg>
        <pc:picChg chg="add mod">
          <ac:chgData name="Brown, Martin" userId="06a5e24d-74e4-46ed-adf7-dba0adc03354" providerId="ADAL" clId="{3C1910D1-53EE-4231-9ECA-6AD142F268B1}" dt="2025-05-16T10:32:26.050" v="5344" actId="1076"/>
          <ac:picMkLst>
            <pc:docMk/>
            <pc:sldMk cId="3097587900" sldId="2147469835"/>
            <ac:picMk id="11" creationId="{83A2C1AF-1DCC-C9FC-F85E-F9239B576405}"/>
          </ac:picMkLst>
        </pc:picChg>
        <pc:picChg chg="add mod">
          <ac:chgData name="Brown, Martin" userId="06a5e24d-74e4-46ed-adf7-dba0adc03354" providerId="ADAL" clId="{3C1910D1-53EE-4231-9ECA-6AD142F268B1}" dt="2025-05-16T10:39:21.288" v="5391" actId="164"/>
          <ac:picMkLst>
            <pc:docMk/>
            <pc:sldMk cId="3097587900" sldId="2147469835"/>
            <ac:picMk id="23" creationId="{0558AB5B-93A4-F12B-508B-5D40BBEDFE4D}"/>
          </ac:picMkLst>
        </pc:picChg>
        <pc:picChg chg="add mod">
          <ac:chgData name="Brown, Martin" userId="06a5e24d-74e4-46ed-adf7-dba0adc03354" providerId="ADAL" clId="{3C1910D1-53EE-4231-9ECA-6AD142F268B1}" dt="2025-05-16T10:39:21.288" v="5391" actId="164"/>
          <ac:picMkLst>
            <pc:docMk/>
            <pc:sldMk cId="3097587900" sldId="2147469835"/>
            <ac:picMk id="24" creationId="{9F4B8532-0D09-2732-A95C-3B1B262DC599}"/>
          </ac:picMkLst>
        </pc:picChg>
        <pc:picChg chg="add mod">
          <ac:chgData name="Brown, Martin" userId="06a5e24d-74e4-46ed-adf7-dba0adc03354" providerId="ADAL" clId="{3C1910D1-53EE-4231-9ECA-6AD142F268B1}" dt="2025-05-16T10:42:59.827" v="5458" actId="1076"/>
          <ac:picMkLst>
            <pc:docMk/>
            <pc:sldMk cId="3097587900" sldId="2147469835"/>
            <ac:picMk id="27" creationId="{DE77A42A-C45A-7F20-6F1F-2C3B6030411B}"/>
          </ac:picMkLst>
        </pc:picChg>
        <pc:cxnChg chg="add mod">
          <ac:chgData name="Brown, Martin" userId="06a5e24d-74e4-46ed-adf7-dba0adc03354" providerId="ADAL" clId="{3C1910D1-53EE-4231-9ECA-6AD142F268B1}" dt="2025-05-16T13:10:42.598" v="6294"/>
          <ac:cxnSpMkLst>
            <pc:docMk/>
            <pc:sldMk cId="3097587900" sldId="2147469835"/>
            <ac:cxnSpMk id="14" creationId="{1691DDCB-A082-57FA-D58D-40F60A27169D}"/>
          </ac:cxnSpMkLst>
        </pc:cxnChg>
      </pc:sldChg>
      <pc:sldChg chg="addSp delSp modSp del mod">
        <pc:chgData name="Brown, Martin" userId="06a5e24d-74e4-46ed-adf7-dba0adc03354" providerId="ADAL" clId="{3C1910D1-53EE-4231-9ECA-6AD142F268B1}" dt="2025-05-16T10:31:22.266" v="5340" actId="47"/>
        <pc:sldMkLst>
          <pc:docMk/>
          <pc:sldMk cId="2949774951" sldId="2147469836"/>
        </pc:sldMkLst>
      </pc:sldChg>
      <pc:sldChg chg="addSp delSp modSp mod">
        <pc:chgData name="Brown, Martin" userId="06a5e24d-74e4-46ed-adf7-dba0adc03354" providerId="ADAL" clId="{3C1910D1-53EE-4231-9ECA-6AD142F268B1}" dt="2025-05-16T10:55:32.118" v="5594" actId="14100"/>
        <pc:sldMkLst>
          <pc:docMk/>
          <pc:sldMk cId="1114945463" sldId="2147469837"/>
        </pc:sldMkLst>
      </pc:sldChg>
      <pc:sldChg chg="modSp add del mod">
        <pc:chgData name="Brown, Martin" userId="06a5e24d-74e4-46ed-adf7-dba0adc03354" providerId="ADAL" clId="{3C1910D1-53EE-4231-9ECA-6AD142F268B1}" dt="2025-05-16T09:58:54.265" v="4896" actId="47"/>
        <pc:sldMkLst>
          <pc:docMk/>
          <pc:sldMk cId="526327797" sldId="2147469838"/>
        </pc:sldMkLst>
      </pc:sldChg>
      <pc:sldChg chg="add del">
        <pc:chgData name="Brown, Martin" userId="06a5e24d-74e4-46ed-adf7-dba0adc03354" providerId="ADAL" clId="{3C1910D1-53EE-4231-9ECA-6AD142F268B1}" dt="2025-05-16T10:07:47.360" v="4956" actId="47"/>
        <pc:sldMkLst>
          <pc:docMk/>
          <pc:sldMk cId="243532383" sldId="2147469839"/>
        </pc:sldMkLst>
      </pc:sldChg>
    </pc:docChg>
  </pc:docChgLst>
  <pc:docChgLst>
    <pc:chgData name="Brown, Martin" userId="06a5e24d-74e4-46ed-adf7-dba0adc03354" providerId="ADAL" clId="{69E3ADDD-E9CB-4AD7-B29C-E195FB219F8C}"/>
    <pc:docChg chg="undo redo custSel addSld delSld modSld sldOrd">
      <pc:chgData name="Brown, Martin" userId="06a5e24d-74e4-46ed-adf7-dba0adc03354" providerId="ADAL" clId="{69E3ADDD-E9CB-4AD7-B29C-E195FB219F8C}" dt="2025-07-01T15:36:19.824" v="2200" actId="20577"/>
      <pc:docMkLst>
        <pc:docMk/>
      </pc:docMkLst>
      <pc:sldChg chg="modSp mod modNotesTx">
        <pc:chgData name="Brown, Martin" userId="06a5e24d-74e4-46ed-adf7-dba0adc03354" providerId="ADAL" clId="{69E3ADDD-E9CB-4AD7-B29C-E195FB219F8C}" dt="2025-06-25T16:16:45.034" v="1854" actId="20577"/>
        <pc:sldMkLst>
          <pc:docMk/>
          <pc:sldMk cId="3901029971" sldId="423"/>
        </pc:sldMkLst>
        <pc:spChg chg="mod">
          <ac:chgData name="Brown, Martin" userId="06a5e24d-74e4-46ed-adf7-dba0adc03354" providerId="ADAL" clId="{69E3ADDD-E9CB-4AD7-B29C-E195FB219F8C}" dt="2025-06-24T16:58:34.374" v="49" actId="27636"/>
          <ac:spMkLst>
            <pc:docMk/>
            <pc:sldMk cId="3901029971" sldId="423"/>
            <ac:spMk id="2" creationId="{1A652539-A6C3-7788-895E-918CE70A5355}"/>
          </ac:spMkLst>
        </pc:spChg>
        <pc:spChg chg="mod">
          <ac:chgData name="Brown, Martin" userId="06a5e24d-74e4-46ed-adf7-dba0adc03354" providerId="ADAL" clId="{69E3ADDD-E9CB-4AD7-B29C-E195FB219F8C}" dt="2025-06-25T13:29:37.707" v="706" actId="20577"/>
          <ac:spMkLst>
            <pc:docMk/>
            <pc:sldMk cId="3901029971" sldId="423"/>
            <ac:spMk id="5" creationId="{35295D21-5B95-4BEB-AB7F-69D36BF9D6C9}"/>
          </ac:spMkLst>
        </pc:spChg>
      </pc:sldChg>
      <pc:sldChg chg="addSp delSp modSp mod modNotesTx">
        <pc:chgData name="Brown, Martin" userId="06a5e24d-74e4-46ed-adf7-dba0adc03354" providerId="ADAL" clId="{69E3ADDD-E9CB-4AD7-B29C-E195FB219F8C}" dt="2025-06-25T14:02:08.170" v="1423" actId="478"/>
        <pc:sldMkLst>
          <pc:docMk/>
          <pc:sldMk cId="2756212337" sldId="2147469798"/>
        </pc:sldMkLst>
      </pc:sldChg>
      <pc:sldChg chg="modNotesTx">
        <pc:chgData name="Brown, Martin" userId="06a5e24d-74e4-46ed-adf7-dba0adc03354" providerId="ADAL" clId="{69E3ADDD-E9CB-4AD7-B29C-E195FB219F8C}" dt="2025-06-25T13:51:59.006" v="1039" actId="20577"/>
        <pc:sldMkLst>
          <pc:docMk/>
          <pc:sldMk cId="1741078516" sldId="2147469826"/>
        </pc:sldMkLst>
      </pc:sldChg>
      <pc:sldChg chg="modSp mod">
        <pc:chgData name="Brown, Martin" userId="06a5e24d-74e4-46ed-adf7-dba0adc03354" providerId="ADAL" clId="{69E3ADDD-E9CB-4AD7-B29C-E195FB219F8C}" dt="2025-07-01T15:36:19.824" v="2200" actId="20577"/>
        <pc:sldMkLst>
          <pc:docMk/>
          <pc:sldMk cId="3896794799" sldId="2147469827"/>
        </pc:sldMkLst>
        <pc:spChg chg="mod">
          <ac:chgData name="Brown, Martin" userId="06a5e24d-74e4-46ed-adf7-dba0adc03354" providerId="ADAL" clId="{69E3ADDD-E9CB-4AD7-B29C-E195FB219F8C}" dt="2025-07-01T15:36:19.824" v="2200" actId="20577"/>
          <ac:spMkLst>
            <pc:docMk/>
            <pc:sldMk cId="3896794799" sldId="2147469827"/>
            <ac:spMk id="4" creationId="{75AAFC6F-9A0A-3787-86AB-DEF3375F5664}"/>
          </ac:spMkLst>
        </pc:spChg>
      </pc:sldChg>
      <pc:sldChg chg="modSp mod">
        <pc:chgData name="Brown, Martin" userId="06a5e24d-74e4-46ed-adf7-dba0adc03354" providerId="ADAL" clId="{69E3ADDD-E9CB-4AD7-B29C-E195FB219F8C}" dt="2025-06-24T16:57:24.459" v="32" actId="20577"/>
        <pc:sldMkLst>
          <pc:docMk/>
          <pc:sldMk cId="3347698822" sldId="2147469829"/>
        </pc:sldMkLst>
        <pc:spChg chg="mod">
          <ac:chgData name="Brown, Martin" userId="06a5e24d-74e4-46ed-adf7-dba0adc03354" providerId="ADAL" clId="{69E3ADDD-E9CB-4AD7-B29C-E195FB219F8C}" dt="2025-06-24T16:57:24.459" v="32" actId="20577"/>
          <ac:spMkLst>
            <pc:docMk/>
            <pc:sldMk cId="3347698822" sldId="2147469829"/>
            <ac:spMk id="4" creationId="{EFA7E035-8698-7FC6-A252-AAF348062DF5}"/>
          </ac:spMkLst>
        </pc:spChg>
      </pc:sldChg>
      <pc:sldChg chg="addSp modSp mod">
        <pc:chgData name="Brown, Martin" userId="06a5e24d-74e4-46ed-adf7-dba0adc03354" providerId="ADAL" clId="{69E3ADDD-E9CB-4AD7-B29C-E195FB219F8C}" dt="2025-06-25T14:00:43.292" v="1327" actId="108"/>
        <pc:sldMkLst>
          <pc:docMk/>
          <pc:sldMk cId="505090531" sldId="2147469830"/>
        </pc:sldMkLst>
        <pc:spChg chg="add mod">
          <ac:chgData name="Brown, Martin" userId="06a5e24d-74e4-46ed-adf7-dba0adc03354" providerId="ADAL" clId="{69E3ADDD-E9CB-4AD7-B29C-E195FB219F8C}" dt="2025-06-25T14:00:19.607" v="1323" actId="207"/>
          <ac:spMkLst>
            <pc:docMk/>
            <pc:sldMk cId="505090531" sldId="2147469830"/>
            <ac:spMk id="7" creationId="{FDB07893-23A4-F58B-DEED-AFCF02705D77}"/>
          </ac:spMkLst>
        </pc:spChg>
        <pc:spChg chg="add mod">
          <ac:chgData name="Brown, Martin" userId="06a5e24d-74e4-46ed-adf7-dba0adc03354" providerId="ADAL" clId="{69E3ADDD-E9CB-4AD7-B29C-E195FB219F8C}" dt="2025-06-25T14:00:43.292" v="1327" actId="108"/>
          <ac:spMkLst>
            <pc:docMk/>
            <pc:sldMk cId="505090531" sldId="2147469830"/>
            <ac:spMk id="8" creationId="{9BECEA3A-FFE1-4E1B-4C23-596BF76C73AE}"/>
          </ac:spMkLst>
        </pc:spChg>
        <pc:grpChg chg="add mod">
          <ac:chgData name="Brown, Martin" userId="06a5e24d-74e4-46ed-adf7-dba0adc03354" providerId="ADAL" clId="{69E3ADDD-E9CB-4AD7-B29C-E195FB219F8C}" dt="2025-06-25T13:59:58.860" v="1320" actId="1076"/>
          <ac:grpSpMkLst>
            <pc:docMk/>
            <pc:sldMk cId="505090531" sldId="2147469830"/>
            <ac:grpSpMk id="5" creationId="{C0BA126F-6E82-8ADA-C33E-B70723BFDFFE}"/>
          </ac:grpSpMkLst>
        </pc:grpChg>
        <pc:graphicFrameChg chg="mod">
          <ac:chgData name="Brown, Martin" userId="06a5e24d-74e4-46ed-adf7-dba0adc03354" providerId="ADAL" clId="{69E3ADDD-E9CB-4AD7-B29C-E195FB219F8C}" dt="2025-06-25T14:00:41.153" v="1326"/>
          <ac:graphicFrameMkLst>
            <pc:docMk/>
            <pc:sldMk cId="505090531" sldId="2147469830"/>
            <ac:graphicFrameMk id="10" creationId="{43515795-6C07-45BD-3E78-168637867A82}"/>
          </ac:graphicFrameMkLst>
        </pc:graphicFrameChg>
      </pc:sldChg>
      <pc:sldChg chg="addSp delSp modSp mod">
        <pc:chgData name="Brown, Martin" userId="06a5e24d-74e4-46ed-adf7-dba0adc03354" providerId="ADAL" clId="{69E3ADDD-E9CB-4AD7-B29C-E195FB219F8C}" dt="2025-06-25T16:13:04.141" v="1777" actId="20577"/>
        <pc:sldMkLst>
          <pc:docMk/>
          <pc:sldMk cId="197940912" sldId="2147469832"/>
        </pc:sldMkLst>
        <pc:spChg chg="mod">
          <ac:chgData name="Brown, Martin" userId="06a5e24d-74e4-46ed-adf7-dba0adc03354" providerId="ADAL" clId="{69E3ADDD-E9CB-4AD7-B29C-E195FB219F8C}" dt="2025-06-25T16:07:04.144" v="1637" actId="20577"/>
          <ac:spMkLst>
            <pc:docMk/>
            <pc:sldMk cId="197940912" sldId="2147469832"/>
            <ac:spMk id="2" creationId="{FB69BCED-0790-DF1E-476F-30994A0E774F}"/>
          </ac:spMkLst>
        </pc:spChg>
        <pc:spChg chg="mod">
          <ac:chgData name="Brown, Martin" userId="06a5e24d-74e4-46ed-adf7-dba0adc03354" providerId="ADAL" clId="{69E3ADDD-E9CB-4AD7-B29C-E195FB219F8C}" dt="2025-06-25T16:13:04.141" v="1777" actId="20577"/>
          <ac:spMkLst>
            <pc:docMk/>
            <pc:sldMk cId="197940912" sldId="2147469832"/>
            <ac:spMk id="4" creationId="{261717F1-2F5E-C8F7-56E7-935B44546844}"/>
          </ac:spMkLst>
        </pc:spChg>
      </pc:sldChg>
      <pc:sldChg chg="modNotesTx">
        <pc:chgData name="Brown, Martin" userId="06a5e24d-74e4-46ed-adf7-dba0adc03354" providerId="ADAL" clId="{69E3ADDD-E9CB-4AD7-B29C-E195FB219F8C}" dt="2025-06-25T13:47:22.918" v="891" actId="20577"/>
        <pc:sldMkLst>
          <pc:docMk/>
          <pc:sldMk cId="1352080345" sldId="2147469833"/>
        </pc:sldMkLst>
      </pc:sldChg>
      <pc:sldChg chg="addSp delSp modSp add mod ord">
        <pc:chgData name="Brown, Martin" userId="06a5e24d-74e4-46ed-adf7-dba0adc03354" providerId="ADAL" clId="{69E3ADDD-E9CB-4AD7-B29C-E195FB219F8C}" dt="2025-06-25T16:34:35.665" v="2045"/>
        <pc:sldMkLst>
          <pc:docMk/>
          <pc:sldMk cId="1572912918" sldId="2147469836"/>
        </pc:sldMkLst>
        <pc:spChg chg="add mod">
          <ac:chgData name="Brown, Martin" userId="06a5e24d-74e4-46ed-adf7-dba0adc03354" providerId="ADAL" clId="{69E3ADDD-E9CB-4AD7-B29C-E195FB219F8C}" dt="2025-06-24T19:20:48.394" v="589" actId="20577"/>
          <ac:spMkLst>
            <pc:docMk/>
            <pc:sldMk cId="1572912918" sldId="2147469836"/>
            <ac:spMk id="8" creationId="{E179BF86-E142-BA27-1574-CFFDE80F374B}"/>
          </ac:spMkLst>
        </pc:spChg>
        <pc:spChg chg="add mod">
          <ac:chgData name="Brown, Martin" userId="06a5e24d-74e4-46ed-adf7-dba0adc03354" providerId="ADAL" clId="{69E3ADDD-E9CB-4AD7-B29C-E195FB219F8C}" dt="2025-06-25T16:34:35.665" v="2045"/>
          <ac:spMkLst>
            <pc:docMk/>
            <pc:sldMk cId="1572912918" sldId="2147469836"/>
            <ac:spMk id="15" creationId="{38AE24C0-1496-F51B-8A8A-63E29EE71C94}"/>
          </ac:spMkLst>
        </pc:spChg>
        <pc:picChg chg="add mod ord">
          <ac:chgData name="Brown, Martin" userId="06a5e24d-74e4-46ed-adf7-dba0adc03354" providerId="ADAL" clId="{69E3ADDD-E9CB-4AD7-B29C-E195FB219F8C}" dt="2025-06-25T16:29:28.310" v="1919" actId="167"/>
          <ac:picMkLst>
            <pc:docMk/>
            <pc:sldMk cId="1572912918" sldId="2147469836"/>
            <ac:picMk id="4" creationId="{45A26AEC-0E49-7AF1-6EBD-DCA768D9B401}"/>
          </ac:picMkLst>
        </pc:picChg>
        <pc:picChg chg="add mod">
          <ac:chgData name="Brown, Martin" userId="06a5e24d-74e4-46ed-adf7-dba0adc03354" providerId="ADAL" clId="{69E3ADDD-E9CB-4AD7-B29C-E195FB219F8C}" dt="2025-06-25T13:25:55.858" v="614" actId="1076"/>
          <ac:picMkLst>
            <pc:docMk/>
            <pc:sldMk cId="1572912918" sldId="2147469836"/>
            <ac:picMk id="5" creationId="{4CC6D83D-E870-B068-8F72-1EB69B8DA6B2}"/>
          </ac:picMkLst>
        </pc:picChg>
      </pc:sldChg>
      <pc:sldChg chg="modSp add del mod">
        <pc:chgData name="Brown, Martin" userId="06a5e24d-74e4-46ed-adf7-dba0adc03354" providerId="ADAL" clId="{69E3ADDD-E9CB-4AD7-B29C-E195FB219F8C}" dt="2025-06-24T17:02:01.108" v="56" actId="2890"/>
        <pc:sldMkLst>
          <pc:docMk/>
          <pc:sldMk cId="4236672725" sldId="2147469836"/>
        </pc:sldMkLst>
      </pc:sldChg>
      <pc:sldChg chg="del">
        <pc:chgData name="Brown, Martin" userId="06a5e24d-74e4-46ed-adf7-dba0adc03354" providerId="ADAL" clId="{69E3ADDD-E9CB-4AD7-B29C-E195FB219F8C}" dt="2025-06-24T16:55:58.473" v="0" actId="47"/>
        <pc:sldMkLst>
          <pc:docMk/>
          <pc:sldMk cId="1114945463" sldId="2147469837"/>
        </pc:sldMkLst>
      </pc:sldChg>
      <pc:sldChg chg="add del">
        <pc:chgData name="Brown, Martin" userId="06a5e24d-74e4-46ed-adf7-dba0adc03354" providerId="ADAL" clId="{69E3ADDD-E9CB-4AD7-B29C-E195FB219F8C}" dt="2025-06-24T17:02:00.476" v="55" actId="2890"/>
        <pc:sldMkLst>
          <pc:docMk/>
          <pc:sldMk cId="1495532109" sldId="2147469837"/>
        </pc:sldMkLst>
      </pc:sldChg>
      <pc:sldChg chg="modSp add mod">
        <pc:chgData name="Brown, Martin" userId="06a5e24d-74e4-46ed-adf7-dba0adc03354" providerId="ADAL" clId="{69E3ADDD-E9CB-4AD7-B29C-E195FB219F8C}" dt="2025-06-25T16:42:40.674" v="2178"/>
        <pc:sldMkLst>
          <pc:docMk/>
          <pc:sldMk cId="2742351110" sldId="2147469837"/>
        </pc:sldMkLst>
        <pc:spChg chg="mod">
          <ac:chgData name="Brown, Martin" userId="06a5e24d-74e4-46ed-adf7-dba0adc03354" providerId="ADAL" clId="{69E3ADDD-E9CB-4AD7-B29C-E195FB219F8C}" dt="2025-06-24T19:20:41.048" v="580" actId="20577"/>
          <ac:spMkLst>
            <pc:docMk/>
            <pc:sldMk cId="2742351110" sldId="2147469837"/>
            <ac:spMk id="8" creationId="{61313E26-4497-C135-29A3-259F2AAFAB3B}"/>
          </ac:spMkLst>
        </pc:spChg>
        <pc:spChg chg="mod">
          <ac:chgData name="Brown, Martin" userId="06a5e24d-74e4-46ed-adf7-dba0adc03354" providerId="ADAL" clId="{69E3ADDD-E9CB-4AD7-B29C-E195FB219F8C}" dt="2025-06-25T16:42:40.674" v="2178"/>
          <ac:spMkLst>
            <pc:docMk/>
            <pc:sldMk cId="2742351110" sldId="2147469837"/>
            <ac:spMk id="15" creationId="{DF2D79DA-34BB-1798-17BA-6B02F5F7A77A}"/>
          </ac:spMkLst>
        </pc:spChg>
      </pc:sldChg>
      <pc:sldChg chg="addSp delSp modSp add mod">
        <pc:chgData name="Brown, Martin" userId="06a5e24d-74e4-46ed-adf7-dba0adc03354" providerId="ADAL" clId="{69E3ADDD-E9CB-4AD7-B29C-E195FB219F8C}" dt="2025-06-25T16:18:55.541" v="1902" actId="20577"/>
        <pc:sldMkLst>
          <pc:docMk/>
          <pc:sldMk cId="2911158886" sldId="2147469838"/>
        </pc:sldMkLst>
        <pc:spChg chg="mod">
          <ac:chgData name="Brown, Martin" userId="06a5e24d-74e4-46ed-adf7-dba0adc03354" providerId="ADAL" clId="{69E3ADDD-E9CB-4AD7-B29C-E195FB219F8C}" dt="2025-06-25T13:40:14.646" v="717" actId="20577"/>
          <ac:spMkLst>
            <pc:docMk/>
            <pc:sldMk cId="2911158886" sldId="2147469838"/>
            <ac:spMk id="2" creationId="{34574852-6DFD-D29F-7536-7B3FC6C918C8}"/>
          </ac:spMkLst>
        </pc:spChg>
        <pc:spChg chg="mod">
          <ac:chgData name="Brown, Martin" userId="06a5e24d-74e4-46ed-adf7-dba0adc03354" providerId="ADAL" clId="{69E3ADDD-E9CB-4AD7-B29C-E195FB219F8C}" dt="2025-06-25T16:18:55.541" v="1902" actId="20577"/>
          <ac:spMkLst>
            <pc:docMk/>
            <pc:sldMk cId="2911158886" sldId="2147469838"/>
            <ac:spMk id="5" creationId="{E3A5B0B1-A008-F1F4-E3B4-20F215CEFE41}"/>
          </ac:spMkLst>
        </pc:spChg>
        <pc:spChg chg="add mod">
          <ac:chgData name="Brown, Martin" userId="06a5e24d-74e4-46ed-adf7-dba0adc03354" providerId="ADAL" clId="{69E3ADDD-E9CB-4AD7-B29C-E195FB219F8C}" dt="2025-06-25T13:54:03.673" v="1080" actId="1076"/>
          <ac:spMkLst>
            <pc:docMk/>
            <pc:sldMk cId="2911158886" sldId="2147469838"/>
            <ac:spMk id="7" creationId="{A48AC59B-BD3E-C088-0FC1-389AF6FD1EC6}"/>
          </ac:spMkLst>
        </pc:spChg>
      </pc:sldChg>
      <pc:sldChg chg="delSp modSp add mod">
        <pc:chgData name="Brown, Martin" userId="06a5e24d-74e4-46ed-adf7-dba0adc03354" providerId="ADAL" clId="{69E3ADDD-E9CB-4AD7-B29C-E195FB219F8C}" dt="2025-06-25T14:49:07.967" v="1450" actId="478"/>
        <pc:sldMkLst>
          <pc:docMk/>
          <pc:sldMk cId="2999093288" sldId="2147469839"/>
        </pc:sldMkLst>
        <pc:spChg chg="mod">
          <ac:chgData name="Brown, Martin" userId="06a5e24d-74e4-46ed-adf7-dba0adc03354" providerId="ADAL" clId="{69E3ADDD-E9CB-4AD7-B29C-E195FB219F8C}" dt="2025-06-25T14:49:03.147" v="1447" actId="1076"/>
          <ac:spMkLst>
            <pc:docMk/>
            <pc:sldMk cId="2999093288" sldId="2147469839"/>
            <ac:spMk id="2" creationId="{290202CB-8196-077B-347C-53797AEC1863}"/>
          </ac:spMkLst>
        </pc:spChg>
      </pc:sldChg>
    </pc:docChg>
  </pc:docChgLst>
  <pc:docChgLst>
    <pc:chgData name="Martin Brown" userId="bce5b86b-ac94-4457-936e-22b826d8ed52" providerId="ADAL" clId="{CCD93C22-3514-4B23-ADFD-E69345C30409}"/>
    <pc:docChg chg="undo custSel addSld delSld modSld sldOrd modMainMaster">
      <pc:chgData name="Martin Brown" userId="bce5b86b-ac94-4457-936e-22b826d8ed52" providerId="ADAL" clId="{CCD93C22-3514-4B23-ADFD-E69345C30409}" dt="2025-05-06T17:28:00.741" v="7246" actId="1076"/>
      <pc:docMkLst>
        <pc:docMk/>
      </pc:docMkLst>
      <pc:sldChg chg="addSp delSp modSp mod">
        <pc:chgData name="Martin Brown" userId="bce5b86b-ac94-4457-936e-22b826d8ed52" providerId="ADAL" clId="{CCD93C22-3514-4B23-ADFD-E69345C30409}" dt="2025-05-06T17:07:25.765" v="6543" actId="20577"/>
        <pc:sldMkLst>
          <pc:docMk/>
          <pc:sldMk cId="2878338427" sldId="263"/>
        </pc:sldMkLst>
        <pc:spChg chg="mod">
          <ac:chgData name="Martin Brown" userId="bce5b86b-ac94-4457-936e-22b826d8ed52" providerId="ADAL" clId="{CCD93C22-3514-4B23-ADFD-E69345C30409}" dt="2025-04-30T11:17:24.145" v="966"/>
          <ac:spMkLst>
            <pc:docMk/>
            <pc:sldMk cId="2878338427" sldId="263"/>
            <ac:spMk id="6" creationId="{00000000-0000-0000-0000-000000000000}"/>
          </ac:spMkLst>
        </pc:spChg>
        <pc:spChg chg="add mod">
          <ac:chgData name="Martin Brown" userId="bce5b86b-ac94-4457-936e-22b826d8ed52" providerId="ADAL" clId="{CCD93C22-3514-4B23-ADFD-E69345C30409}" dt="2025-04-30T11:19:37.309" v="992" actId="1076"/>
          <ac:spMkLst>
            <pc:docMk/>
            <pc:sldMk cId="2878338427" sldId="263"/>
            <ac:spMk id="8" creationId="{781AA07D-C947-B701-116E-CC529ACFF81A}"/>
          </ac:spMkLst>
        </pc:spChg>
        <pc:spChg chg="add mod">
          <ac:chgData name="Martin Brown" userId="bce5b86b-ac94-4457-936e-22b826d8ed52" providerId="ADAL" clId="{CCD93C22-3514-4B23-ADFD-E69345C30409}" dt="2025-04-30T11:28:07.662" v="1266" actId="207"/>
          <ac:spMkLst>
            <pc:docMk/>
            <pc:sldMk cId="2878338427" sldId="263"/>
            <ac:spMk id="13" creationId="{74274599-75C9-A370-1ACF-814CCFDA5FA1}"/>
          </ac:spMkLst>
        </pc:spChg>
        <pc:spChg chg="add mod">
          <ac:chgData name="Martin Brown" userId="bce5b86b-ac94-4457-936e-22b826d8ed52" providerId="ADAL" clId="{CCD93C22-3514-4B23-ADFD-E69345C30409}" dt="2025-04-30T11:28:53.512" v="1268" actId="207"/>
          <ac:spMkLst>
            <pc:docMk/>
            <pc:sldMk cId="2878338427" sldId="263"/>
            <ac:spMk id="27" creationId="{070E58E7-68D4-34D6-3416-DB884B76B803}"/>
          </ac:spMkLst>
        </pc:spChg>
        <pc:spChg chg="add mod">
          <ac:chgData name="Martin Brown" userId="bce5b86b-ac94-4457-936e-22b826d8ed52" providerId="ADAL" clId="{CCD93C22-3514-4B23-ADFD-E69345C30409}" dt="2025-04-30T13:23:12.317" v="2142" actId="20577"/>
          <ac:spMkLst>
            <pc:docMk/>
            <pc:sldMk cId="2878338427" sldId="263"/>
            <ac:spMk id="28" creationId="{82E0F228-2275-077A-4556-129DA90C612B}"/>
          </ac:spMkLst>
        </pc:spChg>
        <pc:spChg chg="add mod">
          <ac:chgData name="Martin Brown" userId="bce5b86b-ac94-4457-936e-22b826d8ed52" providerId="ADAL" clId="{CCD93C22-3514-4B23-ADFD-E69345C30409}" dt="2025-05-06T10:37:30.841" v="4207" actId="6549"/>
          <ac:spMkLst>
            <pc:docMk/>
            <pc:sldMk cId="2878338427" sldId="263"/>
            <ac:spMk id="29" creationId="{279A2851-3846-6FFB-CBC3-24058F2AE50D}"/>
          </ac:spMkLst>
        </pc:spChg>
        <pc:spChg chg="add mod">
          <ac:chgData name="Martin Brown" userId="bce5b86b-ac94-4457-936e-22b826d8ed52" providerId="ADAL" clId="{CCD93C22-3514-4B23-ADFD-E69345C30409}" dt="2025-05-06T17:07:25.765" v="6543" actId="20577"/>
          <ac:spMkLst>
            <pc:docMk/>
            <pc:sldMk cId="2878338427" sldId="263"/>
            <ac:spMk id="30" creationId="{2A2C1AEA-A7F2-12CA-244B-700AE02D88E6}"/>
          </ac:spMkLst>
        </pc:spChg>
        <pc:cxnChg chg="add mod">
          <ac:chgData name="Martin Brown" userId="bce5b86b-ac94-4457-936e-22b826d8ed52" providerId="ADAL" clId="{CCD93C22-3514-4B23-ADFD-E69345C30409}" dt="2025-04-30T11:29:03.715" v="1269" actId="14100"/>
          <ac:cxnSpMkLst>
            <pc:docMk/>
            <pc:sldMk cId="2878338427" sldId="263"/>
            <ac:cxnSpMk id="7" creationId="{1F6D0651-E5BE-A792-9CB0-E4DAE5F47F38}"/>
          </ac:cxnSpMkLst>
        </pc:cxnChg>
      </pc:sldChg>
      <pc:sldChg chg="del">
        <pc:chgData name="Martin Brown" userId="bce5b86b-ac94-4457-936e-22b826d8ed52" providerId="ADAL" clId="{CCD93C22-3514-4B23-ADFD-E69345C30409}" dt="2025-04-30T09:43:49.584" v="38" actId="47"/>
        <pc:sldMkLst>
          <pc:docMk/>
          <pc:sldMk cId="2422800129" sldId="320"/>
        </pc:sldMkLst>
      </pc:sldChg>
      <pc:sldChg chg="del">
        <pc:chgData name="Martin Brown" userId="bce5b86b-ac94-4457-936e-22b826d8ed52" providerId="ADAL" clId="{CCD93C22-3514-4B23-ADFD-E69345C30409}" dt="2025-04-30T09:43:51.393" v="39" actId="47"/>
        <pc:sldMkLst>
          <pc:docMk/>
          <pc:sldMk cId="2301970400" sldId="328"/>
        </pc:sldMkLst>
      </pc:sldChg>
      <pc:sldChg chg="addSp delSp modSp mod modNotesTx">
        <pc:chgData name="Martin Brown" userId="bce5b86b-ac94-4457-936e-22b826d8ed52" providerId="ADAL" clId="{CCD93C22-3514-4B23-ADFD-E69345C30409}" dt="2025-05-06T17:25:27.783" v="7187" actId="1076"/>
        <pc:sldMkLst>
          <pc:docMk/>
          <pc:sldMk cId="3901350174" sldId="329"/>
        </pc:sldMkLst>
        <pc:spChg chg="mod">
          <ac:chgData name="Martin Brown" userId="bce5b86b-ac94-4457-936e-22b826d8ed52" providerId="ADAL" clId="{CCD93C22-3514-4B23-ADFD-E69345C30409}" dt="2025-04-30T10:23:15.007" v="890" actId="20577"/>
          <ac:spMkLst>
            <pc:docMk/>
            <pc:sldMk cId="3901350174" sldId="329"/>
            <ac:spMk id="6" creationId="{00000000-0000-0000-0000-000000000000}"/>
          </ac:spMkLst>
        </pc:spChg>
        <pc:picChg chg="add mod">
          <ac:chgData name="Martin Brown" userId="bce5b86b-ac94-4457-936e-22b826d8ed52" providerId="ADAL" clId="{CCD93C22-3514-4B23-ADFD-E69345C30409}" dt="2025-05-06T17:25:27.783" v="7187" actId="1076"/>
          <ac:picMkLst>
            <pc:docMk/>
            <pc:sldMk cId="3901350174" sldId="329"/>
            <ac:picMk id="1026" creationId="{A8CABABF-EC7D-FC8A-D265-0805DA7A27EA}"/>
          </ac:picMkLst>
        </pc:picChg>
      </pc:sldChg>
      <pc:sldChg chg="del">
        <pc:chgData name="Martin Brown" userId="bce5b86b-ac94-4457-936e-22b826d8ed52" providerId="ADAL" clId="{CCD93C22-3514-4B23-ADFD-E69345C30409}" dt="2025-04-30T11:33:02.704" v="1359" actId="47"/>
        <pc:sldMkLst>
          <pc:docMk/>
          <pc:sldMk cId="1212422149" sldId="330"/>
        </pc:sldMkLst>
      </pc:sldChg>
      <pc:sldChg chg="modSp mod modNotesTx">
        <pc:chgData name="Martin Brown" userId="bce5b86b-ac94-4457-936e-22b826d8ed52" providerId="ADAL" clId="{CCD93C22-3514-4B23-ADFD-E69345C30409}" dt="2025-04-30T11:35:02.963" v="1464" actId="20577"/>
        <pc:sldMkLst>
          <pc:docMk/>
          <pc:sldMk cId="3901029971" sldId="423"/>
        </pc:sldMkLst>
        <pc:spChg chg="mod">
          <ac:chgData name="Martin Brown" userId="bce5b86b-ac94-4457-936e-22b826d8ed52" providerId="ADAL" clId="{CCD93C22-3514-4B23-ADFD-E69345C30409}" dt="2025-04-30T09:48:15.624" v="76" actId="6549"/>
          <ac:spMkLst>
            <pc:docMk/>
            <pc:sldMk cId="3901029971" sldId="423"/>
            <ac:spMk id="2" creationId="{1A652539-A6C3-7788-895E-918CE70A5355}"/>
          </ac:spMkLst>
        </pc:spChg>
        <pc:spChg chg="mod">
          <ac:chgData name="Martin Brown" userId="bce5b86b-ac94-4457-936e-22b826d8ed52" providerId="ADAL" clId="{CCD93C22-3514-4B23-ADFD-E69345C30409}" dt="2025-04-30T09:41:34.660" v="25" actId="20577"/>
          <ac:spMkLst>
            <pc:docMk/>
            <pc:sldMk cId="3901029971" sldId="423"/>
            <ac:spMk id="5" creationId="{35295D21-5B95-4BEB-AB7F-69D36BF9D6C9}"/>
          </ac:spMkLst>
        </pc:spChg>
      </pc:sldChg>
      <pc:sldChg chg="del">
        <pc:chgData name="Martin Brown" userId="bce5b86b-ac94-4457-936e-22b826d8ed52" providerId="ADAL" clId="{CCD93C22-3514-4B23-ADFD-E69345C30409}" dt="2025-04-30T09:43:33.666" v="36" actId="47"/>
        <pc:sldMkLst>
          <pc:docMk/>
          <pc:sldMk cId="2431052199" sldId="2147469794"/>
        </pc:sldMkLst>
      </pc:sldChg>
      <pc:sldChg chg="del">
        <pc:chgData name="Martin Brown" userId="bce5b86b-ac94-4457-936e-22b826d8ed52" providerId="ADAL" clId="{CCD93C22-3514-4B23-ADFD-E69345C30409}" dt="2025-04-30T09:43:33.666" v="36" actId="47"/>
        <pc:sldMkLst>
          <pc:docMk/>
          <pc:sldMk cId="428394029" sldId="2147469797"/>
        </pc:sldMkLst>
      </pc:sldChg>
      <pc:sldChg chg="addSp delSp modSp mod modClrScheme chgLayout modNotesTx">
        <pc:chgData name="Martin Brown" userId="bce5b86b-ac94-4457-936e-22b826d8ed52" providerId="ADAL" clId="{CCD93C22-3514-4B23-ADFD-E69345C30409}" dt="2025-04-30T10:13:59.600" v="585" actId="20577"/>
        <pc:sldMkLst>
          <pc:docMk/>
          <pc:sldMk cId="2756212337" sldId="2147469798"/>
        </pc:sldMkLst>
        <pc:spChg chg="mod">
          <ac:chgData name="Martin Brown" userId="bce5b86b-ac94-4457-936e-22b826d8ed52" providerId="ADAL" clId="{CCD93C22-3514-4B23-ADFD-E69345C30409}" dt="2025-04-30T09:57:48.948" v="277" actId="26606"/>
          <ac:spMkLst>
            <pc:docMk/>
            <pc:sldMk cId="2756212337" sldId="2147469798"/>
            <ac:spMk id="3" creationId="{8A245CB2-9691-C20E-1883-A23286A41744}"/>
          </ac:spMkLst>
        </pc:spChg>
        <pc:spChg chg="mod ord">
          <ac:chgData name="Martin Brown" userId="bce5b86b-ac94-4457-936e-22b826d8ed52" providerId="ADAL" clId="{CCD93C22-3514-4B23-ADFD-E69345C30409}" dt="2025-04-30T09:57:48.948" v="277" actId="26606"/>
          <ac:spMkLst>
            <pc:docMk/>
            <pc:sldMk cId="2756212337" sldId="2147469798"/>
            <ac:spMk id="6" creationId="{40982C32-2266-F831-8DEE-18EAC1FE0176}"/>
          </ac:spMkLst>
        </pc:spChg>
      </pc:sldChg>
      <pc:sldChg chg="del">
        <pc:chgData name="Martin Brown" userId="bce5b86b-ac94-4457-936e-22b826d8ed52" providerId="ADAL" clId="{CCD93C22-3514-4B23-ADFD-E69345C30409}" dt="2025-04-30T11:33:02.704" v="1359" actId="47"/>
        <pc:sldMkLst>
          <pc:docMk/>
          <pc:sldMk cId="2584532660" sldId="2147469801"/>
        </pc:sldMkLst>
      </pc:sldChg>
      <pc:sldChg chg="del">
        <pc:chgData name="Martin Brown" userId="bce5b86b-ac94-4457-936e-22b826d8ed52" providerId="ADAL" clId="{CCD93C22-3514-4B23-ADFD-E69345C30409}" dt="2025-04-30T11:33:02.704" v="1359" actId="47"/>
        <pc:sldMkLst>
          <pc:docMk/>
          <pc:sldMk cId="1769689674" sldId="2147469802"/>
        </pc:sldMkLst>
      </pc:sldChg>
      <pc:sldChg chg="addSp modSp mod modNotesTx">
        <pc:chgData name="Martin Brown" userId="bce5b86b-ac94-4457-936e-22b826d8ed52" providerId="ADAL" clId="{CCD93C22-3514-4B23-ADFD-E69345C30409}" dt="2025-05-06T17:22:18.665" v="7098" actId="1076"/>
        <pc:sldMkLst>
          <pc:docMk/>
          <pc:sldMk cId="3434886764" sldId="2147469803"/>
        </pc:sldMkLst>
        <pc:spChg chg="mod">
          <ac:chgData name="Martin Brown" userId="bce5b86b-ac94-4457-936e-22b826d8ed52" providerId="ADAL" clId="{CCD93C22-3514-4B23-ADFD-E69345C30409}" dt="2025-05-06T17:21:59.506" v="7092" actId="1076"/>
          <ac:spMkLst>
            <pc:docMk/>
            <pc:sldMk cId="3434886764" sldId="2147469803"/>
            <ac:spMk id="3" creationId="{0D4744BF-9D0C-4F93-3190-CB63CC7B4432}"/>
          </ac:spMkLst>
        </pc:spChg>
        <pc:spChg chg="mod">
          <ac:chgData name="Martin Brown" userId="bce5b86b-ac94-4457-936e-22b826d8ed52" providerId="ADAL" clId="{CCD93C22-3514-4B23-ADFD-E69345C30409}" dt="2025-05-06T16:57:13.227" v="6256" actId="20577"/>
          <ac:spMkLst>
            <pc:docMk/>
            <pc:sldMk cId="3434886764" sldId="2147469803"/>
            <ac:spMk id="4" creationId="{CD1247A1-2911-3B1F-0682-83C48CD0488E}"/>
          </ac:spMkLst>
        </pc:spChg>
        <pc:spChg chg="add mod">
          <ac:chgData name="Martin Brown" userId="bce5b86b-ac94-4457-936e-22b826d8ed52" providerId="ADAL" clId="{CCD93C22-3514-4B23-ADFD-E69345C30409}" dt="2025-05-06T17:22:05.892" v="7095" actId="1076"/>
          <ac:spMkLst>
            <pc:docMk/>
            <pc:sldMk cId="3434886764" sldId="2147469803"/>
            <ac:spMk id="5" creationId="{D849FF79-01BD-1BAA-374A-8A5426B85C3A}"/>
          </ac:spMkLst>
        </pc:spChg>
        <pc:spChg chg="add mod">
          <ac:chgData name="Martin Brown" userId="bce5b86b-ac94-4457-936e-22b826d8ed52" providerId="ADAL" clId="{CCD93C22-3514-4B23-ADFD-E69345C30409}" dt="2025-05-06T17:22:09.083" v="7096" actId="1076"/>
          <ac:spMkLst>
            <pc:docMk/>
            <pc:sldMk cId="3434886764" sldId="2147469803"/>
            <ac:spMk id="6" creationId="{CCAFA4A7-FB3A-ADB1-B6BC-071C27762673}"/>
          </ac:spMkLst>
        </pc:spChg>
        <pc:spChg chg="add mod">
          <ac:chgData name="Martin Brown" userId="bce5b86b-ac94-4457-936e-22b826d8ed52" providerId="ADAL" clId="{CCD93C22-3514-4B23-ADFD-E69345C30409}" dt="2025-05-06T17:22:18.665" v="7098" actId="1076"/>
          <ac:spMkLst>
            <pc:docMk/>
            <pc:sldMk cId="3434886764" sldId="2147469803"/>
            <ac:spMk id="8" creationId="{EB0FBE90-F2D0-1694-2C57-F45B7FE1E837}"/>
          </ac:spMkLst>
        </pc:spChg>
      </pc:sldChg>
      <pc:sldChg chg="del">
        <pc:chgData name="Martin Brown" userId="bce5b86b-ac94-4457-936e-22b826d8ed52" providerId="ADAL" clId="{CCD93C22-3514-4B23-ADFD-E69345C30409}" dt="2025-04-30T11:33:02.704" v="1359" actId="47"/>
        <pc:sldMkLst>
          <pc:docMk/>
          <pc:sldMk cId="2137470556" sldId="2147469804"/>
        </pc:sldMkLst>
      </pc:sldChg>
      <pc:sldChg chg="del">
        <pc:chgData name="Martin Brown" userId="bce5b86b-ac94-4457-936e-22b826d8ed52" providerId="ADAL" clId="{CCD93C22-3514-4B23-ADFD-E69345C30409}" dt="2025-04-30T11:33:02.704" v="1359" actId="47"/>
        <pc:sldMkLst>
          <pc:docMk/>
          <pc:sldMk cId="2454225092" sldId="2147469806"/>
        </pc:sldMkLst>
      </pc:sldChg>
      <pc:sldChg chg="del">
        <pc:chgData name="Martin Brown" userId="bce5b86b-ac94-4457-936e-22b826d8ed52" providerId="ADAL" clId="{CCD93C22-3514-4B23-ADFD-E69345C30409}" dt="2025-04-30T09:43:46.207" v="37" actId="47"/>
        <pc:sldMkLst>
          <pc:docMk/>
          <pc:sldMk cId="3002720227" sldId="2147469808"/>
        </pc:sldMkLst>
      </pc:sldChg>
      <pc:sldChg chg="del">
        <pc:chgData name="Martin Brown" userId="bce5b86b-ac94-4457-936e-22b826d8ed52" providerId="ADAL" clId="{CCD93C22-3514-4B23-ADFD-E69345C30409}" dt="2025-04-30T09:43:33.666" v="36" actId="47"/>
        <pc:sldMkLst>
          <pc:docMk/>
          <pc:sldMk cId="1202106714" sldId="2147469809"/>
        </pc:sldMkLst>
      </pc:sldChg>
      <pc:sldChg chg="del">
        <pc:chgData name="Martin Brown" userId="bce5b86b-ac94-4457-936e-22b826d8ed52" providerId="ADAL" clId="{CCD93C22-3514-4B23-ADFD-E69345C30409}" dt="2025-04-30T09:43:33.666" v="36" actId="47"/>
        <pc:sldMkLst>
          <pc:docMk/>
          <pc:sldMk cId="3764951581" sldId="2147469810"/>
        </pc:sldMkLst>
      </pc:sldChg>
      <pc:sldChg chg="del">
        <pc:chgData name="Martin Brown" userId="bce5b86b-ac94-4457-936e-22b826d8ed52" providerId="ADAL" clId="{CCD93C22-3514-4B23-ADFD-E69345C30409}" dt="2025-04-30T09:43:33.666" v="36" actId="47"/>
        <pc:sldMkLst>
          <pc:docMk/>
          <pc:sldMk cId="642238981" sldId="2147469811"/>
        </pc:sldMkLst>
      </pc:sldChg>
      <pc:sldChg chg="del">
        <pc:chgData name="Martin Brown" userId="bce5b86b-ac94-4457-936e-22b826d8ed52" providerId="ADAL" clId="{CCD93C22-3514-4B23-ADFD-E69345C30409}" dt="2025-04-30T09:43:33.666" v="36" actId="47"/>
        <pc:sldMkLst>
          <pc:docMk/>
          <pc:sldMk cId="668136972" sldId="2147469812"/>
        </pc:sldMkLst>
      </pc:sldChg>
      <pc:sldChg chg="del">
        <pc:chgData name="Martin Brown" userId="bce5b86b-ac94-4457-936e-22b826d8ed52" providerId="ADAL" clId="{CCD93C22-3514-4B23-ADFD-E69345C30409}" dt="2025-04-30T09:43:33.666" v="36" actId="47"/>
        <pc:sldMkLst>
          <pc:docMk/>
          <pc:sldMk cId="1934808003" sldId="2147469813"/>
        </pc:sldMkLst>
      </pc:sldChg>
      <pc:sldChg chg="del">
        <pc:chgData name="Martin Brown" userId="bce5b86b-ac94-4457-936e-22b826d8ed52" providerId="ADAL" clId="{CCD93C22-3514-4B23-ADFD-E69345C30409}" dt="2025-04-30T09:43:46.207" v="37" actId="47"/>
        <pc:sldMkLst>
          <pc:docMk/>
          <pc:sldMk cId="776644943" sldId="2147469814"/>
        </pc:sldMkLst>
      </pc:sldChg>
      <pc:sldChg chg="del">
        <pc:chgData name="Martin Brown" userId="bce5b86b-ac94-4457-936e-22b826d8ed52" providerId="ADAL" clId="{CCD93C22-3514-4B23-ADFD-E69345C30409}" dt="2025-04-30T11:33:02.704" v="1359" actId="47"/>
        <pc:sldMkLst>
          <pc:docMk/>
          <pc:sldMk cId="3964221803" sldId="2147469815"/>
        </pc:sldMkLst>
      </pc:sldChg>
      <pc:sldChg chg="modSp mod">
        <pc:chgData name="Martin Brown" userId="bce5b86b-ac94-4457-936e-22b826d8ed52" providerId="ADAL" clId="{CCD93C22-3514-4B23-ADFD-E69345C30409}" dt="2025-04-30T09:43:18.235" v="35" actId="20577"/>
        <pc:sldMkLst>
          <pc:docMk/>
          <pc:sldMk cId="4079248392" sldId="2147469816"/>
        </pc:sldMkLst>
        <pc:spChg chg="mod">
          <ac:chgData name="Martin Brown" userId="bce5b86b-ac94-4457-936e-22b826d8ed52" providerId="ADAL" clId="{CCD93C22-3514-4B23-ADFD-E69345C30409}" dt="2025-04-30T09:43:18.235" v="35" actId="20577"/>
          <ac:spMkLst>
            <pc:docMk/>
            <pc:sldMk cId="4079248392" sldId="2147469816"/>
            <ac:spMk id="4" creationId="{C8F25C1D-F0A8-893E-733F-9650993BE9F2}"/>
          </ac:spMkLst>
        </pc:spChg>
      </pc:sldChg>
      <pc:sldChg chg="addSp delSp modSp new mod modNotesTx">
        <pc:chgData name="Martin Brown" userId="bce5b86b-ac94-4457-936e-22b826d8ed52" providerId="ADAL" clId="{CCD93C22-3514-4B23-ADFD-E69345C30409}" dt="2025-05-06T10:05:48.624" v="3963" actId="27636"/>
        <pc:sldMkLst>
          <pc:docMk/>
          <pc:sldMk cId="2859212117" sldId="2147469817"/>
        </pc:sldMkLst>
        <pc:spChg chg="mod">
          <ac:chgData name="Martin Brown" userId="bce5b86b-ac94-4457-936e-22b826d8ed52" providerId="ADAL" clId="{CCD93C22-3514-4B23-ADFD-E69345C30409}" dt="2025-04-30T13:02:36.671" v="1471" actId="20577"/>
          <ac:spMkLst>
            <pc:docMk/>
            <pc:sldMk cId="2859212117" sldId="2147469817"/>
            <ac:spMk id="2" creationId="{AC7E42E8-0018-4AA5-4F79-D2929C982626}"/>
          </ac:spMkLst>
        </pc:spChg>
        <pc:spChg chg="mod">
          <ac:chgData name="Martin Brown" userId="bce5b86b-ac94-4457-936e-22b826d8ed52" providerId="ADAL" clId="{CCD93C22-3514-4B23-ADFD-E69345C30409}" dt="2025-05-06T10:05:48.624" v="3963" actId="27636"/>
          <ac:spMkLst>
            <pc:docMk/>
            <pc:sldMk cId="2859212117" sldId="2147469817"/>
            <ac:spMk id="5" creationId="{569D6225-48D4-4953-CFDA-80D997EC8059}"/>
          </ac:spMkLst>
        </pc:spChg>
        <pc:spChg chg="add mod">
          <ac:chgData name="Martin Brown" userId="bce5b86b-ac94-4457-936e-22b826d8ed52" providerId="ADAL" clId="{CCD93C22-3514-4B23-ADFD-E69345C30409}" dt="2025-04-30T13:18:40.325" v="2041" actId="1076"/>
          <ac:spMkLst>
            <pc:docMk/>
            <pc:sldMk cId="2859212117" sldId="2147469817"/>
            <ac:spMk id="9" creationId="{D01E1912-7C82-FD28-CB1E-47DFECF6F01F}"/>
          </ac:spMkLst>
        </pc:spChg>
        <pc:spChg chg="add mod">
          <ac:chgData name="Martin Brown" userId="bce5b86b-ac94-4457-936e-22b826d8ed52" providerId="ADAL" clId="{CCD93C22-3514-4B23-ADFD-E69345C30409}" dt="2025-04-30T13:20:08.237" v="2070" actId="1076"/>
          <ac:spMkLst>
            <pc:docMk/>
            <pc:sldMk cId="2859212117" sldId="2147469817"/>
            <ac:spMk id="10" creationId="{B185D91B-665D-E8B2-DA3B-86BFFEB52214}"/>
          </ac:spMkLst>
        </pc:spChg>
        <pc:spChg chg="add mod">
          <ac:chgData name="Martin Brown" userId="bce5b86b-ac94-4457-936e-22b826d8ed52" providerId="ADAL" clId="{CCD93C22-3514-4B23-ADFD-E69345C30409}" dt="2025-04-30T13:37:19.059" v="2393" actId="20577"/>
          <ac:spMkLst>
            <pc:docMk/>
            <pc:sldMk cId="2859212117" sldId="2147469817"/>
            <ac:spMk id="12" creationId="{E072B64F-CD59-A3DB-07BE-43E8E0A76F19}"/>
          </ac:spMkLst>
        </pc:spChg>
      </pc:sldChg>
      <pc:sldChg chg="addSp delSp modSp add mod modNotesTx">
        <pc:chgData name="Martin Brown" userId="bce5b86b-ac94-4457-936e-22b826d8ed52" providerId="ADAL" clId="{CCD93C22-3514-4B23-ADFD-E69345C30409}" dt="2025-05-06T14:47:58.565" v="5704" actId="20577"/>
        <pc:sldMkLst>
          <pc:docMk/>
          <pc:sldMk cId="3244530467" sldId="2147469818"/>
        </pc:sldMkLst>
        <pc:spChg chg="add mod">
          <ac:chgData name="Martin Brown" userId="bce5b86b-ac94-4457-936e-22b826d8ed52" providerId="ADAL" clId="{CCD93C22-3514-4B23-ADFD-E69345C30409}" dt="2025-05-06T11:15:22.175" v="4964" actId="20577"/>
          <ac:spMkLst>
            <pc:docMk/>
            <pc:sldMk cId="3244530467" sldId="2147469818"/>
            <ac:spMk id="4" creationId="{6C1CC156-FECD-71A6-6968-D34ADF262B1E}"/>
          </ac:spMkLst>
        </pc:spChg>
      </pc:sldChg>
      <pc:sldChg chg="add del">
        <pc:chgData name="Martin Brown" userId="bce5b86b-ac94-4457-936e-22b826d8ed52" providerId="ADAL" clId="{CCD93C22-3514-4B23-ADFD-E69345C30409}" dt="2025-05-06T16:54:21.295" v="6236" actId="47"/>
        <pc:sldMkLst>
          <pc:docMk/>
          <pc:sldMk cId="1981211110" sldId="2147469819"/>
        </pc:sldMkLst>
      </pc:sldChg>
      <pc:sldChg chg="modSp add del mod">
        <pc:chgData name="Martin Brown" userId="bce5b86b-ac94-4457-936e-22b826d8ed52" providerId="ADAL" clId="{CCD93C22-3514-4B23-ADFD-E69345C30409}" dt="2025-05-06T16:54:21.295" v="6236" actId="47"/>
        <pc:sldMkLst>
          <pc:docMk/>
          <pc:sldMk cId="4239951011" sldId="2147469820"/>
        </pc:sldMkLst>
      </pc:sldChg>
      <pc:sldChg chg="add del">
        <pc:chgData name="Martin Brown" userId="bce5b86b-ac94-4457-936e-22b826d8ed52" providerId="ADAL" clId="{CCD93C22-3514-4B23-ADFD-E69345C30409}" dt="2025-05-06T16:54:21.295" v="6236" actId="47"/>
        <pc:sldMkLst>
          <pc:docMk/>
          <pc:sldMk cId="3421816253" sldId="2147469821"/>
        </pc:sldMkLst>
      </pc:sldChg>
      <pc:sldChg chg="add del">
        <pc:chgData name="Martin Brown" userId="bce5b86b-ac94-4457-936e-22b826d8ed52" providerId="ADAL" clId="{CCD93C22-3514-4B23-ADFD-E69345C30409}" dt="2025-05-06T16:54:21.295" v="6236" actId="47"/>
        <pc:sldMkLst>
          <pc:docMk/>
          <pc:sldMk cId="3309519421" sldId="2147469822"/>
        </pc:sldMkLst>
      </pc:sldChg>
      <pc:sldChg chg="add del">
        <pc:chgData name="Martin Brown" userId="bce5b86b-ac94-4457-936e-22b826d8ed52" providerId="ADAL" clId="{CCD93C22-3514-4B23-ADFD-E69345C30409}" dt="2025-05-06T16:54:21.295" v="6236" actId="47"/>
        <pc:sldMkLst>
          <pc:docMk/>
          <pc:sldMk cId="3449846566" sldId="2147469823"/>
        </pc:sldMkLst>
      </pc:sldChg>
      <pc:sldChg chg="add del">
        <pc:chgData name="Martin Brown" userId="bce5b86b-ac94-4457-936e-22b826d8ed52" providerId="ADAL" clId="{CCD93C22-3514-4B23-ADFD-E69345C30409}" dt="2025-05-06T16:54:21.295" v="6236" actId="47"/>
        <pc:sldMkLst>
          <pc:docMk/>
          <pc:sldMk cId="2722323125" sldId="2147469824"/>
        </pc:sldMkLst>
      </pc:sldChg>
      <pc:sldChg chg="add del">
        <pc:chgData name="Martin Brown" userId="bce5b86b-ac94-4457-936e-22b826d8ed52" providerId="ADAL" clId="{CCD93C22-3514-4B23-ADFD-E69345C30409}" dt="2025-05-06T16:54:23.272" v="6237" actId="47"/>
        <pc:sldMkLst>
          <pc:docMk/>
          <pc:sldMk cId="2464145886" sldId="2147469825"/>
        </pc:sldMkLst>
      </pc:sldChg>
      <pc:sldChg chg="addSp delSp modSp add mod">
        <pc:chgData name="Martin Brown" userId="bce5b86b-ac94-4457-936e-22b826d8ed52" providerId="ADAL" clId="{CCD93C22-3514-4B23-ADFD-E69345C30409}" dt="2025-04-30T13:34:45.400" v="2369" actId="14100"/>
        <pc:sldMkLst>
          <pc:docMk/>
          <pc:sldMk cId="1741078516" sldId="2147469826"/>
        </pc:sldMkLst>
        <pc:spChg chg="mod">
          <ac:chgData name="Martin Brown" userId="bce5b86b-ac94-4457-936e-22b826d8ed52" providerId="ADAL" clId="{CCD93C22-3514-4B23-ADFD-E69345C30409}" dt="2025-04-30T13:23:02.596" v="2138" actId="20577"/>
          <ac:spMkLst>
            <pc:docMk/>
            <pc:sldMk cId="1741078516" sldId="2147469826"/>
            <ac:spMk id="2" creationId="{474C81C2-F15B-5791-118F-4E10EB7765A7}"/>
          </ac:spMkLst>
        </pc:spChg>
        <pc:spChg chg="add mod">
          <ac:chgData name="Martin Brown" userId="bce5b86b-ac94-4457-936e-22b826d8ed52" providerId="ADAL" clId="{CCD93C22-3514-4B23-ADFD-E69345C30409}" dt="2025-04-30T13:31:17.088" v="2271" actId="14100"/>
          <ac:spMkLst>
            <pc:docMk/>
            <pc:sldMk cId="1741078516" sldId="2147469826"/>
            <ac:spMk id="4" creationId="{30379FAF-110C-AFEB-4383-F308BF43BBCB}"/>
          </ac:spMkLst>
        </pc:spChg>
        <pc:spChg chg="add mod">
          <ac:chgData name="Martin Brown" userId="bce5b86b-ac94-4457-936e-22b826d8ed52" providerId="ADAL" clId="{CCD93C22-3514-4B23-ADFD-E69345C30409}" dt="2025-04-30T13:34:45.400" v="2369" actId="14100"/>
          <ac:spMkLst>
            <pc:docMk/>
            <pc:sldMk cId="1741078516" sldId="2147469826"/>
            <ac:spMk id="13" creationId="{BC1943B1-6C9E-29CB-C7C5-5E45C45E1DC5}"/>
          </ac:spMkLst>
        </pc:spChg>
      </pc:sldChg>
      <pc:sldChg chg="delSp modSp add mod setBg modNotesTx">
        <pc:chgData name="Martin Brown" userId="bce5b86b-ac94-4457-936e-22b826d8ed52" providerId="ADAL" clId="{CCD93C22-3514-4B23-ADFD-E69345C30409}" dt="2025-05-06T11:05:57.665" v="4759" actId="115"/>
        <pc:sldMkLst>
          <pc:docMk/>
          <pc:sldMk cId="3896794799" sldId="2147469827"/>
        </pc:sldMkLst>
        <pc:spChg chg="mod">
          <ac:chgData name="Martin Brown" userId="bce5b86b-ac94-4457-936e-22b826d8ed52" providerId="ADAL" clId="{CCD93C22-3514-4B23-ADFD-E69345C30409}" dt="2025-05-06T11:05:35.672" v="4756"/>
          <ac:spMkLst>
            <pc:docMk/>
            <pc:sldMk cId="3896794799" sldId="2147469827"/>
            <ac:spMk id="2" creationId="{87CAFC93-6794-B393-63CE-05795F4259CB}"/>
          </ac:spMkLst>
        </pc:spChg>
        <pc:spChg chg="mod">
          <ac:chgData name="Martin Brown" userId="bce5b86b-ac94-4457-936e-22b826d8ed52" providerId="ADAL" clId="{CCD93C22-3514-4B23-ADFD-E69345C30409}" dt="2025-05-06T11:05:35.672" v="4756"/>
          <ac:spMkLst>
            <pc:docMk/>
            <pc:sldMk cId="3896794799" sldId="2147469827"/>
            <ac:spMk id="3" creationId="{C5743529-62D4-605D-3679-738527416D1A}"/>
          </ac:spMkLst>
        </pc:spChg>
        <pc:spChg chg="mod">
          <ac:chgData name="Martin Brown" userId="bce5b86b-ac94-4457-936e-22b826d8ed52" providerId="ADAL" clId="{CCD93C22-3514-4B23-ADFD-E69345C30409}" dt="2025-04-30T13:50:10.417" v="2538" actId="20577"/>
          <ac:spMkLst>
            <pc:docMk/>
            <pc:sldMk cId="3896794799" sldId="2147469827"/>
            <ac:spMk id="4" creationId="{75AAFC6F-9A0A-3787-86AB-DEF3375F5664}"/>
          </ac:spMkLst>
        </pc:spChg>
      </pc:sldChg>
      <pc:sldChg chg="addSp modSp add mod modNotesTx">
        <pc:chgData name="Martin Brown" userId="bce5b86b-ac94-4457-936e-22b826d8ed52" providerId="ADAL" clId="{CCD93C22-3514-4B23-ADFD-E69345C30409}" dt="2025-05-06T17:11:33.157" v="6723" actId="20577"/>
        <pc:sldMkLst>
          <pc:docMk/>
          <pc:sldMk cId="2792107794" sldId="2147469828"/>
        </pc:sldMkLst>
      </pc:sldChg>
      <pc:sldChg chg="addSp delSp modSp add mod modNotesTx">
        <pc:chgData name="Martin Brown" userId="bce5b86b-ac94-4457-936e-22b826d8ed52" providerId="ADAL" clId="{CCD93C22-3514-4B23-ADFD-E69345C30409}" dt="2025-05-06T17:13:08.250" v="6782" actId="1076"/>
        <pc:sldMkLst>
          <pc:docMk/>
          <pc:sldMk cId="3347698822" sldId="2147469829"/>
        </pc:sldMkLst>
        <pc:spChg chg="mod">
          <ac:chgData name="Martin Brown" userId="bce5b86b-ac94-4457-936e-22b826d8ed52" providerId="ADAL" clId="{CCD93C22-3514-4B23-ADFD-E69345C30409}" dt="2025-04-30T15:39:28.935" v="2811" actId="20577"/>
          <ac:spMkLst>
            <pc:docMk/>
            <pc:sldMk cId="3347698822" sldId="2147469829"/>
            <ac:spMk id="2" creationId="{5DBF54AD-6066-8303-515C-FE7B77922958}"/>
          </ac:spMkLst>
        </pc:spChg>
        <pc:spChg chg="mod">
          <ac:chgData name="Martin Brown" userId="bce5b86b-ac94-4457-936e-22b826d8ed52" providerId="ADAL" clId="{CCD93C22-3514-4B23-ADFD-E69345C30409}" dt="2025-04-30T16:41:45.760" v="3676" actId="6549"/>
          <ac:spMkLst>
            <pc:docMk/>
            <pc:sldMk cId="3347698822" sldId="2147469829"/>
            <ac:spMk id="4" creationId="{EFA7E035-8698-7FC6-A252-AAF348062DF5}"/>
          </ac:spMkLst>
        </pc:spChg>
      </pc:sldChg>
      <pc:sldChg chg="addSp delSp modSp add mod modNotesTx">
        <pc:chgData name="Martin Brown" userId="bce5b86b-ac94-4457-936e-22b826d8ed52" providerId="ADAL" clId="{CCD93C22-3514-4B23-ADFD-E69345C30409}" dt="2025-05-06T10:00:52.883" v="3933" actId="14100"/>
        <pc:sldMkLst>
          <pc:docMk/>
          <pc:sldMk cId="505090531" sldId="2147469830"/>
        </pc:sldMkLst>
      </pc:sldChg>
      <pc:sldChg chg="modSp add mod">
        <pc:chgData name="Martin Brown" userId="bce5b86b-ac94-4457-936e-22b826d8ed52" providerId="ADAL" clId="{CCD93C22-3514-4B23-ADFD-E69345C30409}" dt="2025-05-06T13:33:33.046" v="5450" actId="27636"/>
        <pc:sldMkLst>
          <pc:docMk/>
          <pc:sldMk cId="2230228222" sldId="2147469831"/>
        </pc:sldMkLst>
        <pc:spChg chg="mod">
          <ac:chgData name="Martin Brown" userId="bce5b86b-ac94-4457-936e-22b826d8ed52" providerId="ADAL" clId="{CCD93C22-3514-4B23-ADFD-E69345C30409}" dt="2025-04-30T15:41:00.781" v="2855" actId="20577"/>
          <ac:spMkLst>
            <pc:docMk/>
            <pc:sldMk cId="2230228222" sldId="2147469831"/>
            <ac:spMk id="2" creationId="{A9E2CA51-E2DD-7FC2-9A27-8844A7C2C512}"/>
          </ac:spMkLst>
        </pc:spChg>
        <pc:spChg chg="mod">
          <ac:chgData name="Martin Brown" userId="bce5b86b-ac94-4457-936e-22b826d8ed52" providerId="ADAL" clId="{CCD93C22-3514-4B23-ADFD-E69345C30409}" dt="2025-05-06T13:33:33.046" v="5450" actId="27636"/>
          <ac:spMkLst>
            <pc:docMk/>
            <pc:sldMk cId="2230228222" sldId="2147469831"/>
            <ac:spMk id="4" creationId="{7CE8E6C6-69AF-4815-C5B9-6A949F5A7986}"/>
          </ac:spMkLst>
        </pc:spChg>
      </pc:sldChg>
      <pc:sldChg chg="modSp add mod ord modNotesTx">
        <pc:chgData name="Martin Brown" userId="bce5b86b-ac94-4457-936e-22b826d8ed52" providerId="ADAL" clId="{CCD93C22-3514-4B23-ADFD-E69345C30409}" dt="2025-05-06T11:04:00.135" v="4749" actId="20577"/>
        <pc:sldMkLst>
          <pc:docMk/>
          <pc:sldMk cId="197940912" sldId="2147469832"/>
        </pc:sldMkLst>
        <pc:spChg chg="mod">
          <ac:chgData name="Martin Brown" userId="bce5b86b-ac94-4457-936e-22b826d8ed52" providerId="ADAL" clId="{CCD93C22-3514-4B23-ADFD-E69345C30409}" dt="2025-04-30T15:41:46.040" v="2878" actId="20577"/>
          <ac:spMkLst>
            <pc:docMk/>
            <pc:sldMk cId="197940912" sldId="2147469832"/>
            <ac:spMk id="2" creationId="{FB69BCED-0790-DF1E-476F-30994A0E774F}"/>
          </ac:spMkLst>
        </pc:spChg>
        <pc:spChg chg="mod">
          <ac:chgData name="Martin Brown" userId="bce5b86b-ac94-4457-936e-22b826d8ed52" providerId="ADAL" clId="{CCD93C22-3514-4B23-ADFD-E69345C30409}" dt="2025-05-06T11:04:00.135" v="4749" actId="20577"/>
          <ac:spMkLst>
            <pc:docMk/>
            <pc:sldMk cId="197940912" sldId="2147469832"/>
            <ac:spMk id="4" creationId="{261717F1-2F5E-C8F7-56E7-935B44546844}"/>
          </ac:spMkLst>
        </pc:spChg>
      </pc:sldChg>
      <pc:sldChg chg="delSp modSp add mod">
        <pc:chgData name="Martin Brown" userId="bce5b86b-ac94-4457-936e-22b826d8ed52" providerId="ADAL" clId="{CCD93C22-3514-4B23-ADFD-E69345C30409}" dt="2025-05-06T16:40:25.541" v="6235" actId="27636"/>
        <pc:sldMkLst>
          <pc:docMk/>
          <pc:sldMk cId="1352080345" sldId="2147469833"/>
        </pc:sldMkLst>
        <pc:spChg chg="mod">
          <ac:chgData name="Martin Brown" userId="bce5b86b-ac94-4457-936e-22b826d8ed52" providerId="ADAL" clId="{CCD93C22-3514-4B23-ADFD-E69345C30409}" dt="2025-05-06T11:11:07.897" v="4810" actId="20577"/>
          <ac:spMkLst>
            <pc:docMk/>
            <pc:sldMk cId="1352080345" sldId="2147469833"/>
            <ac:spMk id="6" creationId="{4DB8E793-721E-8C4D-AB0B-DE2FF89AC85B}"/>
          </ac:spMkLst>
        </pc:spChg>
        <pc:spChg chg="mod">
          <ac:chgData name="Martin Brown" userId="bce5b86b-ac94-4457-936e-22b826d8ed52" providerId="ADAL" clId="{CCD93C22-3514-4B23-ADFD-E69345C30409}" dt="2025-05-06T16:40:25.541" v="6235" actId="27636"/>
          <ac:spMkLst>
            <pc:docMk/>
            <pc:sldMk cId="1352080345" sldId="2147469833"/>
            <ac:spMk id="28" creationId="{33F272B3-B222-2A55-0EDD-19DDC82EF741}"/>
          </ac:spMkLst>
        </pc:spChg>
        <pc:spChg chg="mod">
          <ac:chgData name="Martin Brown" userId="bce5b86b-ac94-4457-936e-22b826d8ed52" providerId="ADAL" clId="{CCD93C22-3514-4B23-ADFD-E69345C30409}" dt="2025-05-06T16:40:09.675" v="6205" actId="20577"/>
          <ac:spMkLst>
            <pc:docMk/>
            <pc:sldMk cId="1352080345" sldId="2147469833"/>
            <ac:spMk id="30" creationId="{31F074A2-BD10-2D48-5FF9-F2BD17BAE589}"/>
          </ac:spMkLst>
        </pc:spChg>
      </pc:sldChg>
      <pc:sldChg chg="modSp add mod modNotesTx">
        <pc:chgData name="Martin Brown" userId="bce5b86b-ac94-4457-936e-22b826d8ed52" providerId="ADAL" clId="{CCD93C22-3514-4B23-ADFD-E69345C30409}" dt="2025-05-06T17:14:01.075" v="6814" actId="20577"/>
        <pc:sldMkLst>
          <pc:docMk/>
          <pc:sldMk cId="2261010925" sldId="2147469834"/>
        </pc:sldMkLst>
        <pc:spChg chg="mod">
          <ac:chgData name="Martin Brown" userId="bce5b86b-ac94-4457-936e-22b826d8ed52" providerId="ADAL" clId="{CCD93C22-3514-4B23-ADFD-E69345C30409}" dt="2025-05-06T12:25:46.396" v="4982" actId="20577"/>
          <ac:spMkLst>
            <pc:docMk/>
            <pc:sldMk cId="2261010925" sldId="2147469834"/>
            <ac:spMk id="4" creationId="{1B6CAC94-3E9E-1314-BAE5-977B2C67DA4F}"/>
          </ac:spMkLst>
        </pc:spChg>
      </pc:sldChg>
      <pc:sldChg chg="modSp add mod">
        <pc:chgData name="Martin Brown" userId="bce5b86b-ac94-4457-936e-22b826d8ed52" providerId="ADAL" clId="{CCD93C22-3514-4B23-ADFD-E69345C30409}" dt="2025-05-06T17:15:51.240" v="6936" actId="20577"/>
        <pc:sldMkLst>
          <pc:docMk/>
          <pc:sldMk cId="3097587900" sldId="2147469835"/>
        </pc:sldMkLst>
        <pc:spChg chg="mod">
          <ac:chgData name="Martin Brown" userId="bce5b86b-ac94-4457-936e-22b826d8ed52" providerId="ADAL" clId="{CCD93C22-3514-4B23-ADFD-E69345C30409}" dt="2025-05-06T13:33:47.020" v="5463" actId="20577"/>
          <ac:spMkLst>
            <pc:docMk/>
            <pc:sldMk cId="3097587900" sldId="2147469835"/>
            <ac:spMk id="4" creationId="{7DAB9AF8-460E-A4B9-E6D9-108767710DC1}"/>
          </ac:spMkLst>
        </pc:spChg>
        <pc:spChg chg="mod">
          <ac:chgData name="Martin Brown" userId="bce5b86b-ac94-4457-936e-22b826d8ed52" providerId="ADAL" clId="{CCD93C22-3514-4B23-ADFD-E69345C30409}" dt="2025-05-06T17:15:51.240" v="6936" actId="20577"/>
          <ac:spMkLst>
            <pc:docMk/>
            <pc:sldMk cId="3097587900" sldId="2147469835"/>
            <ac:spMk id="7" creationId="{67803E2A-7EBB-C67B-CA4E-53C52E5FCC3A}"/>
          </ac:spMkLst>
        </pc:spChg>
      </pc:sldChg>
      <pc:sldChg chg="modSp add mod">
        <pc:chgData name="Martin Brown" userId="bce5b86b-ac94-4457-936e-22b826d8ed52" providerId="ADAL" clId="{CCD93C22-3514-4B23-ADFD-E69345C30409}" dt="2025-05-06T17:17:16.963" v="6999" actId="20577"/>
        <pc:sldMkLst>
          <pc:docMk/>
          <pc:sldMk cId="2949774951" sldId="2147469836"/>
        </pc:sldMkLst>
      </pc:sldChg>
      <pc:sldChg chg="addSp delSp modSp add mod modNotesTx">
        <pc:chgData name="Martin Brown" userId="bce5b86b-ac94-4457-936e-22b826d8ed52" providerId="ADAL" clId="{CCD93C22-3514-4B23-ADFD-E69345C30409}" dt="2025-05-06T17:28:00.741" v="7246" actId="1076"/>
        <pc:sldMkLst>
          <pc:docMk/>
          <pc:sldMk cId="1114945463" sldId="2147469837"/>
        </pc:sldMkLst>
      </pc:sldChg>
      <pc:sldMasterChg chg="modSldLayout">
        <pc:chgData name="Martin Brown" userId="bce5b86b-ac94-4457-936e-22b826d8ed52" providerId="ADAL" clId="{CCD93C22-3514-4B23-ADFD-E69345C30409}" dt="2025-04-30T09:56:00.721" v="237" actId="11529"/>
        <pc:sldMasterMkLst>
          <pc:docMk/>
          <pc:sldMasterMk cId="3993679993" sldId="2147483692"/>
        </pc:sldMasterMkLst>
        <pc:sldLayoutChg chg="addSp delSp modSp">
          <pc:chgData name="Martin Brown" userId="bce5b86b-ac94-4457-936e-22b826d8ed52" providerId="ADAL" clId="{CCD93C22-3514-4B23-ADFD-E69345C30409}" dt="2025-04-30T09:56:00.721" v="237" actId="11529"/>
          <pc:sldLayoutMkLst>
            <pc:docMk/>
            <pc:sldMasterMk cId="3993679993" sldId="2147483692"/>
            <pc:sldLayoutMk cId="3983693279" sldId="214748370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F70AF-10C4-4978-BF16-E212F2F95EC8}" type="doc">
      <dgm:prSet loTypeId="urn:microsoft.com/office/officeart/2005/8/layout/radial1" loCatId="cycle" qsTypeId="urn:microsoft.com/office/officeart/2005/8/quickstyle/simple1" qsCatId="simple" csTypeId="urn:microsoft.com/office/officeart/2005/8/colors/colorful4" csCatId="colorful" phldr="1"/>
      <dgm:spPr/>
      <dgm:t>
        <a:bodyPr/>
        <a:lstStyle/>
        <a:p>
          <a:endParaRPr lang="en-US"/>
        </a:p>
      </dgm:t>
    </dgm:pt>
    <dgm:pt modelId="{D3D18101-C602-44A2-9A82-51D7D27F7CD2}">
      <dgm:prSet phldrT="[Text]"/>
      <dgm:spPr/>
      <dgm:t>
        <a:bodyPr/>
        <a:lstStyle/>
        <a:p>
          <a:r>
            <a:rPr lang="en-US" dirty="0"/>
            <a:t>Leaders should be</a:t>
          </a:r>
        </a:p>
      </dgm:t>
    </dgm:pt>
    <dgm:pt modelId="{98F97303-9ED4-4716-BFA4-FF7BDE6B57DB}" type="parTrans" cxnId="{50E69A8F-43A0-4341-A7BE-3CB33C804BB5}">
      <dgm:prSet/>
      <dgm:spPr/>
      <dgm:t>
        <a:bodyPr/>
        <a:lstStyle/>
        <a:p>
          <a:endParaRPr lang="en-US"/>
        </a:p>
      </dgm:t>
    </dgm:pt>
    <dgm:pt modelId="{229CA538-6F64-4CA7-A787-9FB257EDCF46}" type="sibTrans" cxnId="{50E69A8F-43A0-4341-A7BE-3CB33C804BB5}">
      <dgm:prSet/>
      <dgm:spPr/>
      <dgm:t>
        <a:bodyPr/>
        <a:lstStyle/>
        <a:p>
          <a:endParaRPr lang="en-US"/>
        </a:p>
      </dgm:t>
    </dgm:pt>
    <dgm:pt modelId="{3F66E3D4-1C79-4D9E-88FB-AB30A2BFF357}">
      <dgm:prSet phldrT="[Text]"/>
      <dgm:spPr/>
      <dgm:t>
        <a:bodyPr/>
        <a:lstStyle/>
        <a:p>
          <a:r>
            <a:rPr lang="en-US" dirty="0"/>
            <a:t>Visible</a:t>
          </a:r>
        </a:p>
      </dgm:t>
    </dgm:pt>
    <dgm:pt modelId="{51E6B64A-DF68-483A-9F6B-ABBA39FB15BC}" type="parTrans" cxnId="{EA3F9BD3-FC1A-4782-B1AB-AEA77891DB08}">
      <dgm:prSet/>
      <dgm:spPr/>
      <dgm:t>
        <a:bodyPr/>
        <a:lstStyle/>
        <a:p>
          <a:endParaRPr lang="en-US"/>
        </a:p>
      </dgm:t>
    </dgm:pt>
    <dgm:pt modelId="{B6E76C50-578B-4E6B-9F1B-B5D03396F407}" type="sibTrans" cxnId="{EA3F9BD3-FC1A-4782-B1AB-AEA77891DB08}">
      <dgm:prSet/>
      <dgm:spPr/>
      <dgm:t>
        <a:bodyPr/>
        <a:lstStyle/>
        <a:p>
          <a:endParaRPr lang="en-US"/>
        </a:p>
      </dgm:t>
    </dgm:pt>
    <dgm:pt modelId="{D42DA52B-C244-401D-8675-F518F90D9C7E}">
      <dgm:prSet phldrT="[Text]"/>
      <dgm:spPr/>
      <dgm:t>
        <a:bodyPr/>
        <a:lstStyle/>
        <a:p>
          <a:r>
            <a:rPr lang="en-US" dirty="0"/>
            <a:t>Accessible</a:t>
          </a:r>
        </a:p>
      </dgm:t>
    </dgm:pt>
    <dgm:pt modelId="{86DFB173-760C-47EB-B747-862F1D032C4B}" type="parTrans" cxnId="{C5B85704-05F2-45B6-995B-760B54265D47}">
      <dgm:prSet/>
      <dgm:spPr/>
      <dgm:t>
        <a:bodyPr/>
        <a:lstStyle/>
        <a:p>
          <a:endParaRPr lang="en-US"/>
        </a:p>
      </dgm:t>
    </dgm:pt>
    <dgm:pt modelId="{151742BA-3151-4E38-BA84-6FB02101D981}" type="sibTrans" cxnId="{C5B85704-05F2-45B6-995B-760B54265D47}">
      <dgm:prSet/>
      <dgm:spPr/>
      <dgm:t>
        <a:bodyPr/>
        <a:lstStyle/>
        <a:p>
          <a:endParaRPr lang="en-US"/>
        </a:p>
      </dgm:t>
    </dgm:pt>
    <dgm:pt modelId="{E6D133C6-5E94-4697-B90F-4644C6E99DC6}">
      <dgm:prSet phldrT="[Text]"/>
      <dgm:spPr/>
      <dgm:t>
        <a:bodyPr/>
        <a:lstStyle/>
        <a:p>
          <a:r>
            <a:rPr lang="en-US" dirty="0"/>
            <a:t>Committed to the Change</a:t>
          </a:r>
        </a:p>
      </dgm:t>
    </dgm:pt>
    <dgm:pt modelId="{B68D5E87-4E0C-4D1D-B21A-8D66F70ADDA8}" type="parTrans" cxnId="{378CB1E2-42DA-48CB-8035-67ABE1C5BCAB}">
      <dgm:prSet/>
      <dgm:spPr/>
      <dgm:t>
        <a:bodyPr/>
        <a:lstStyle/>
        <a:p>
          <a:endParaRPr lang="en-US"/>
        </a:p>
      </dgm:t>
    </dgm:pt>
    <dgm:pt modelId="{A0A1A197-17BC-408B-83EA-001FE8E3CAA5}" type="sibTrans" cxnId="{378CB1E2-42DA-48CB-8035-67ABE1C5BCAB}">
      <dgm:prSet/>
      <dgm:spPr/>
      <dgm:t>
        <a:bodyPr/>
        <a:lstStyle/>
        <a:p>
          <a:endParaRPr lang="en-US"/>
        </a:p>
      </dgm:t>
    </dgm:pt>
    <dgm:pt modelId="{8809704F-7D77-4D43-89E1-7D8E744E8839}">
      <dgm:prSet phldrT="[Text]"/>
      <dgm:spPr/>
      <dgm:t>
        <a:bodyPr/>
        <a:lstStyle/>
        <a:p>
          <a:r>
            <a:rPr lang="en-US" dirty="0"/>
            <a:t>Bringing People on Board</a:t>
          </a:r>
        </a:p>
      </dgm:t>
    </dgm:pt>
    <dgm:pt modelId="{921EC883-F4CF-4280-8E54-AA590B0E06F3}" type="parTrans" cxnId="{E8CDE7FC-42D6-459F-A4EF-B0D9419828DF}">
      <dgm:prSet/>
      <dgm:spPr/>
      <dgm:t>
        <a:bodyPr/>
        <a:lstStyle/>
        <a:p>
          <a:endParaRPr lang="en-US"/>
        </a:p>
      </dgm:t>
    </dgm:pt>
    <dgm:pt modelId="{57CB0567-8B6A-41E6-95B9-70D04C0E3A3B}" type="sibTrans" cxnId="{E8CDE7FC-42D6-459F-A4EF-B0D9419828DF}">
      <dgm:prSet/>
      <dgm:spPr/>
      <dgm:t>
        <a:bodyPr/>
        <a:lstStyle/>
        <a:p>
          <a:endParaRPr lang="en-US"/>
        </a:p>
      </dgm:t>
    </dgm:pt>
    <dgm:pt modelId="{720D05D0-F69A-4DE2-9B01-77A05CA03F7B}" type="pres">
      <dgm:prSet presAssocID="{D82F70AF-10C4-4978-BF16-E212F2F95EC8}" presName="cycle" presStyleCnt="0">
        <dgm:presLayoutVars>
          <dgm:chMax val="1"/>
          <dgm:dir/>
          <dgm:animLvl val="ctr"/>
          <dgm:resizeHandles val="exact"/>
        </dgm:presLayoutVars>
      </dgm:prSet>
      <dgm:spPr/>
    </dgm:pt>
    <dgm:pt modelId="{17DA786D-96FD-4495-BF3A-37F3E4FAB157}" type="pres">
      <dgm:prSet presAssocID="{D3D18101-C602-44A2-9A82-51D7D27F7CD2}" presName="centerShape" presStyleLbl="node0" presStyleIdx="0" presStyleCnt="1" custLinFactNeighborX="-47295" custLinFactNeighborY="-51950"/>
      <dgm:spPr/>
    </dgm:pt>
    <dgm:pt modelId="{617D6E6A-5C5B-43DB-9791-303ABA865EF6}" type="pres">
      <dgm:prSet presAssocID="{51E6B64A-DF68-483A-9F6B-ABBA39FB15BC}" presName="Name9" presStyleLbl="parChTrans1D2" presStyleIdx="0" presStyleCnt="4"/>
      <dgm:spPr/>
    </dgm:pt>
    <dgm:pt modelId="{C998AF1B-B615-47DE-B410-1637D60B6E13}" type="pres">
      <dgm:prSet presAssocID="{51E6B64A-DF68-483A-9F6B-ABBA39FB15BC}" presName="connTx" presStyleLbl="parChTrans1D2" presStyleIdx="0" presStyleCnt="4"/>
      <dgm:spPr/>
    </dgm:pt>
    <dgm:pt modelId="{1AC0C143-EA5E-49E4-8FF8-035423FEA0F3}" type="pres">
      <dgm:prSet presAssocID="{3F66E3D4-1C79-4D9E-88FB-AB30A2BFF357}" presName="node" presStyleLbl="node1" presStyleIdx="0" presStyleCnt="4" custRadScaleRad="137975" custRadScaleInc="106198">
        <dgm:presLayoutVars>
          <dgm:bulletEnabled val="1"/>
        </dgm:presLayoutVars>
      </dgm:prSet>
      <dgm:spPr/>
    </dgm:pt>
    <dgm:pt modelId="{D1E50AF6-A8F6-4240-B926-0816F1204116}" type="pres">
      <dgm:prSet presAssocID="{86DFB173-760C-47EB-B747-862F1D032C4B}" presName="Name9" presStyleLbl="parChTrans1D2" presStyleIdx="1" presStyleCnt="4"/>
      <dgm:spPr/>
    </dgm:pt>
    <dgm:pt modelId="{CF12A970-4117-45E6-927D-3D31C0D195BF}" type="pres">
      <dgm:prSet presAssocID="{86DFB173-760C-47EB-B747-862F1D032C4B}" presName="connTx" presStyleLbl="parChTrans1D2" presStyleIdx="1" presStyleCnt="4"/>
      <dgm:spPr/>
    </dgm:pt>
    <dgm:pt modelId="{CF3039C9-EB26-41EA-9113-7358F3B2C29F}" type="pres">
      <dgm:prSet presAssocID="{D42DA52B-C244-401D-8675-F518F90D9C7E}" presName="node" presStyleLbl="node1" presStyleIdx="1" presStyleCnt="4" custRadScaleRad="81130" custRadScaleInc="-6589">
        <dgm:presLayoutVars>
          <dgm:bulletEnabled val="1"/>
        </dgm:presLayoutVars>
      </dgm:prSet>
      <dgm:spPr/>
    </dgm:pt>
    <dgm:pt modelId="{7D441DF7-090A-454F-BF2C-4EDEDF7B2ECA}" type="pres">
      <dgm:prSet presAssocID="{B68D5E87-4E0C-4D1D-B21A-8D66F70ADDA8}" presName="Name9" presStyleLbl="parChTrans1D2" presStyleIdx="2" presStyleCnt="4"/>
      <dgm:spPr/>
    </dgm:pt>
    <dgm:pt modelId="{D92EAF02-4FC8-4BD0-96CE-8CB9E9049539}" type="pres">
      <dgm:prSet presAssocID="{B68D5E87-4E0C-4D1D-B21A-8D66F70ADDA8}" presName="connTx" presStyleLbl="parChTrans1D2" presStyleIdx="2" presStyleCnt="4"/>
      <dgm:spPr/>
    </dgm:pt>
    <dgm:pt modelId="{3272D182-9742-4E5F-9C33-F369DA44B3D2}" type="pres">
      <dgm:prSet presAssocID="{E6D133C6-5E94-4697-B90F-4644C6E99DC6}" presName="node" presStyleLbl="node1" presStyleIdx="2" presStyleCnt="4" custRadScaleRad="36210" custRadScaleInc="4171">
        <dgm:presLayoutVars>
          <dgm:bulletEnabled val="1"/>
        </dgm:presLayoutVars>
      </dgm:prSet>
      <dgm:spPr/>
    </dgm:pt>
    <dgm:pt modelId="{2C7F3FFC-F563-4788-B8B6-D6CC906DF620}" type="pres">
      <dgm:prSet presAssocID="{921EC883-F4CF-4280-8E54-AA590B0E06F3}" presName="Name9" presStyleLbl="parChTrans1D2" presStyleIdx="3" presStyleCnt="4"/>
      <dgm:spPr/>
    </dgm:pt>
    <dgm:pt modelId="{727C5B51-EAC1-4965-BCFC-AE8B18ECF199}" type="pres">
      <dgm:prSet presAssocID="{921EC883-F4CF-4280-8E54-AA590B0E06F3}" presName="connTx" presStyleLbl="parChTrans1D2" presStyleIdx="3" presStyleCnt="4"/>
      <dgm:spPr/>
    </dgm:pt>
    <dgm:pt modelId="{4493A695-805E-415D-9AAF-6E847469EC74}" type="pres">
      <dgm:prSet presAssocID="{8809704F-7D77-4D43-89E1-7D8E744E8839}" presName="node" presStyleLbl="node1" presStyleIdx="3" presStyleCnt="4" custRadScaleRad="108041" custRadScaleInc="-64212">
        <dgm:presLayoutVars>
          <dgm:bulletEnabled val="1"/>
        </dgm:presLayoutVars>
      </dgm:prSet>
      <dgm:spPr/>
    </dgm:pt>
  </dgm:ptLst>
  <dgm:cxnLst>
    <dgm:cxn modelId="{C5B85704-05F2-45B6-995B-760B54265D47}" srcId="{D3D18101-C602-44A2-9A82-51D7D27F7CD2}" destId="{D42DA52B-C244-401D-8675-F518F90D9C7E}" srcOrd="1" destOrd="0" parTransId="{86DFB173-760C-47EB-B747-862F1D032C4B}" sibTransId="{151742BA-3151-4E38-BA84-6FB02101D981}"/>
    <dgm:cxn modelId="{8909A905-CD82-44AE-A8C5-9622320ED83C}" type="presOf" srcId="{51E6B64A-DF68-483A-9F6B-ABBA39FB15BC}" destId="{617D6E6A-5C5B-43DB-9791-303ABA865EF6}" srcOrd="0" destOrd="0" presId="urn:microsoft.com/office/officeart/2005/8/layout/radial1"/>
    <dgm:cxn modelId="{56605418-D2B7-48F8-A009-276453FF74B4}" type="presOf" srcId="{D42DA52B-C244-401D-8675-F518F90D9C7E}" destId="{CF3039C9-EB26-41EA-9113-7358F3B2C29F}" srcOrd="0" destOrd="0" presId="urn:microsoft.com/office/officeart/2005/8/layout/radial1"/>
    <dgm:cxn modelId="{9F2DF118-F34F-43B7-9529-BEB5D8C713E1}" type="presOf" srcId="{E6D133C6-5E94-4697-B90F-4644C6E99DC6}" destId="{3272D182-9742-4E5F-9C33-F369DA44B3D2}" srcOrd="0" destOrd="0" presId="urn:microsoft.com/office/officeart/2005/8/layout/radial1"/>
    <dgm:cxn modelId="{BCB9EE2E-14E1-4940-89FD-C569F9DF6E08}" type="presOf" srcId="{B68D5E87-4E0C-4D1D-B21A-8D66F70ADDA8}" destId="{D92EAF02-4FC8-4BD0-96CE-8CB9E9049539}" srcOrd="1" destOrd="0" presId="urn:microsoft.com/office/officeart/2005/8/layout/radial1"/>
    <dgm:cxn modelId="{E75B152F-0442-41DD-AE7F-AF10C5F4D630}" type="presOf" srcId="{51E6B64A-DF68-483A-9F6B-ABBA39FB15BC}" destId="{C998AF1B-B615-47DE-B410-1637D60B6E13}" srcOrd="1" destOrd="0" presId="urn:microsoft.com/office/officeart/2005/8/layout/radial1"/>
    <dgm:cxn modelId="{2D93FA56-5625-417A-9073-778549EB57B9}" type="presOf" srcId="{86DFB173-760C-47EB-B747-862F1D032C4B}" destId="{D1E50AF6-A8F6-4240-B926-0816F1204116}" srcOrd="0" destOrd="0" presId="urn:microsoft.com/office/officeart/2005/8/layout/radial1"/>
    <dgm:cxn modelId="{9AD49880-8F47-4593-9FDD-71703798FCA3}" type="presOf" srcId="{921EC883-F4CF-4280-8E54-AA590B0E06F3}" destId="{727C5B51-EAC1-4965-BCFC-AE8B18ECF199}" srcOrd="1" destOrd="0" presId="urn:microsoft.com/office/officeart/2005/8/layout/radial1"/>
    <dgm:cxn modelId="{50E69A8F-43A0-4341-A7BE-3CB33C804BB5}" srcId="{D82F70AF-10C4-4978-BF16-E212F2F95EC8}" destId="{D3D18101-C602-44A2-9A82-51D7D27F7CD2}" srcOrd="0" destOrd="0" parTransId="{98F97303-9ED4-4716-BFA4-FF7BDE6B57DB}" sibTransId="{229CA538-6F64-4CA7-A787-9FB257EDCF46}"/>
    <dgm:cxn modelId="{F3F7B09A-938E-48F3-BB50-53C9BDB59AA7}" type="presOf" srcId="{8809704F-7D77-4D43-89E1-7D8E744E8839}" destId="{4493A695-805E-415D-9AAF-6E847469EC74}" srcOrd="0" destOrd="0" presId="urn:microsoft.com/office/officeart/2005/8/layout/radial1"/>
    <dgm:cxn modelId="{38B9669E-51BE-40BD-ADD6-5729C4A7A89B}" type="presOf" srcId="{D3D18101-C602-44A2-9A82-51D7D27F7CD2}" destId="{17DA786D-96FD-4495-BF3A-37F3E4FAB157}" srcOrd="0" destOrd="0" presId="urn:microsoft.com/office/officeart/2005/8/layout/radial1"/>
    <dgm:cxn modelId="{75BB38B0-8AAE-48FE-8391-87FE09FA4D92}" type="presOf" srcId="{B68D5E87-4E0C-4D1D-B21A-8D66F70ADDA8}" destId="{7D441DF7-090A-454F-BF2C-4EDEDF7B2ECA}" srcOrd="0" destOrd="0" presId="urn:microsoft.com/office/officeart/2005/8/layout/radial1"/>
    <dgm:cxn modelId="{1DA48EB3-15F0-47EC-A0C1-555B2DF1F4F5}" type="presOf" srcId="{921EC883-F4CF-4280-8E54-AA590B0E06F3}" destId="{2C7F3FFC-F563-4788-B8B6-D6CC906DF620}" srcOrd="0" destOrd="0" presId="urn:microsoft.com/office/officeart/2005/8/layout/radial1"/>
    <dgm:cxn modelId="{EA3F9BD3-FC1A-4782-B1AB-AEA77891DB08}" srcId="{D3D18101-C602-44A2-9A82-51D7D27F7CD2}" destId="{3F66E3D4-1C79-4D9E-88FB-AB30A2BFF357}" srcOrd="0" destOrd="0" parTransId="{51E6B64A-DF68-483A-9F6B-ABBA39FB15BC}" sibTransId="{B6E76C50-578B-4E6B-9F1B-B5D03396F407}"/>
    <dgm:cxn modelId="{03733BDB-3F21-48B6-B0AC-AD74A56EE2CC}" type="presOf" srcId="{D82F70AF-10C4-4978-BF16-E212F2F95EC8}" destId="{720D05D0-F69A-4DE2-9B01-77A05CA03F7B}" srcOrd="0" destOrd="0" presId="urn:microsoft.com/office/officeart/2005/8/layout/radial1"/>
    <dgm:cxn modelId="{C95CE8E0-B413-4F0E-B786-944F1A3D371B}" type="presOf" srcId="{86DFB173-760C-47EB-B747-862F1D032C4B}" destId="{CF12A970-4117-45E6-927D-3D31C0D195BF}" srcOrd="1" destOrd="0" presId="urn:microsoft.com/office/officeart/2005/8/layout/radial1"/>
    <dgm:cxn modelId="{378CB1E2-42DA-48CB-8035-67ABE1C5BCAB}" srcId="{D3D18101-C602-44A2-9A82-51D7D27F7CD2}" destId="{E6D133C6-5E94-4697-B90F-4644C6E99DC6}" srcOrd="2" destOrd="0" parTransId="{B68D5E87-4E0C-4D1D-B21A-8D66F70ADDA8}" sibTransId="{A0A1A197-17BC-408B-83EA-001FE8E3CAA5}"/>
    <dgm:cxn modelId="{E8CDE7FC-42D6-459F-A4EF-B0D9419828DF}" srcId="{D3D18101-C602-44A2-9A82-51D7D27F7CD2}" destId="{8809704F-7D77-4D43-89E1-7D8E744E8839}" srcOrd="3" destOrd="0" parTransId="{921EC883-F4CF-4280-8E54-AA590B0E06F3}" sibTransId="{57CB0567-8B6A-41E6-95B9-70D04C0E3A3B}"/>
    <dgm:cxn modelId="{B6F1BBFF-6331-444B-B109-38F9465B881E}" type="presOf" srcId="{3F66E3D4-1C79-4D9E-88FB-AB30A2BFF357}" destId="{1AC0C143-EA5E-49E4-8FF8-035423FEA0F3}" srcOrd="0" destOrd="0" presId="urn:microsoft.com/office/officeart/2005/8/layout/radial1"/>
    <dgm:cxn modelId="{5657B3B0-2C4F-4770-B1ED-8DFEAA74E992}" type="presParOf" srcId="{720D05D0-F69A-4DE2-9B01-77A05CA03F7B}" destId="{17DA786D-96FD-4495-BF3A-37F3E4FAB157}" srcOrd="0" destOrd="0" presId="urn:microsoft.com/office/officeart/2005/8/layout/radial1"/>
    <dgm:cxn modelId="{318966D1-0AFD-4852-8A39-6E01FF86741E}" type="presParOf" srcId="{720D05D0-F69A-4DE2-9B01-77A05CA03F7B}" destId="{617D6E6A-5C5B-43DB-9791-303ABA865EF6}" srcOrd="1" destOrd="0" presId="urn:microsoft.com/office/officeart/2005/8/layout/radial1"/>
    <dgm:cxn modelId="{77D0EB9C-A882-4795-B5B4-58C8EABA70DA}" type="presParOf" srcId="{617D6E6A-5C5B-43DB-9791-303ABA865EF6}" destId="{C998AF1B-B615-47DE-B410-1637D60B6E13}" srcOrd="0" destOrd="0" presId="urn:microsoft.com/office/officeart/2005/8/layout/radial1"/>
    <dgm:cxn modelId="{894BCC03-DD66-444C-A5B2-4FA678DF6DDF}" type="presParOf" srcId="{720D05D0-F69A-4DE2-9B01-77A05CA03F7B}" destId="{1AC0C143-EA5E-49E4-8FF8-035423FEA0F3}" srcOrd="2" destOrd="0" presId="urn:microsoft.com/office/officeart/2005/8/layout/radial1"/>
    <dgm:cxn modelId="{7D519406-5B93-4BBB-9D8E-4B6D4B1CEB9B}" type="presParOf" srcId="{720D05D0-F69A-4DE2-9B01-77A05CA03F7B}" destId="{D1E50AF6-A8F6-4240-B926-0816F1204116}" srcOrd="3" destOrd="0" presId="urn:microsoft.com/office/officeart/2005/8/layout/radial1"/>
    <dgm:cxn modelId="{E4573C5A-5059-4DBB-B091-2E1CF0D23211}" type="presParOf" srcId="{D1E50AF6-A8F6-4240-B926-0816F1204116}" destId="{CF12A970-4117-45E6-927D-3D31C0D195BF}" srcOrd="0" destOrd="0" presId="urn:microsoft.com/office/officeart/2005/8/layout/radial1"/>
    <dgm:cxn modelId="{BD03E2FE-7089-4777-A9D1-36DE1FC2B8EB}" type="presParOf" srcId="{720D05D0-F69A-4DE2-9B01-77A05CA03F7B}" destId="{CF3039C9-EB26-41EA-9113-7358F3B2C29F}" srcOrd="4" destOrd="0" presId="urn:microsoft.com/office/officeart/2005/8/layout/radial1"/>
    <dgm:cxn modelId="{D6350B4A-EF8F-49BD-8BBF-63EC7CABDC5B}" type="presParOf" srcId="{720D05D0-F69A-4DE2-9B01-77A05CA03F7B}" destId="{7D441DF7-090A-454F-BF2C-4EDEDF7B2ECA}" srcOrd="5" destOrd="0" presId="urn:microsoft.com/office/officeart/2005/8/layout/radial1"/>
    <dgm:cxn modelId="{0D8EB246-0649-4191-A4DF-B57D18038493}" type="presParOf" srcId="{7D441DF7-090A-454F-BF2C-4EDEDF7B2ECA}" destId="{D92EAF02-4FC8-4BD0-96CE-8CB9E9049539}" srcOrd="0" destOrd="0" presId="urn:microsoft.com/office/officeart/2005/8/layout/radial1"/>
    <dgm:cxn modelId="{3AF8DA4A-43DE-4F6F-BDDB-80EE417FEFE1}" type="presParOf" srcId="{720D05D0-F69A-4DE2-9B01-77A05CA03F7B}" destId="{3272D182-9742-4E5F-9C33-F369DA44B3D2}" srcOrd="6" destOrd="0" presId="urn:microsoft.com/office/officeart/2005/8/layout/radial1"/>
    <dgm:cxn modelId="{29FEE08F-991A-481D-8753-BFBC8210BA3B}" type="presParOf" srcId="{720D05D0-F69A-4DE2-9B01-77A05CA03F7B}" destId="{2C7F3FFC-F563-4788-B8B6-D6CC906DF620}" srcOrd="7" destOrd="0" presId="urn:microsoft.com/office/officeart/2005/8/layout/radial1"/>
    <dgm:cxn modelId="{0FBC08D1-080E-44BF-9B92-F45974105CDD}" type="presParOf" srcId="{2C7F3FFC-F563-4788-B8B6-D6CC906DF620}" destId="{727C5B51-EAC1-4965-BCFC-AE8B18ECF199}" srcOrd="0" destOrd="0" presId="urn:microsoft.com/office/officeart/2005/8/layout/radial1"/>
    <dgm:cxn modelId="{CD1ACF15-1C3B-4035-B11A-3FCB0F3A70EA}" type="presParOf" srcId="{720D05D0-F69A-4DE2-9B01-77A05CA03F7B}" destId="{4493A695-805E-415D-9AAF-6E847469EC74}" srcOrd="8" destOrd="0" presId="urn:microsoft.com/office/officeart/2005/8/layout/radia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9DED3C-823B-48DC-B328-13506ABB7076}"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5E3C708A-F044-4465-B35F-4D956E1D053F}">
      <dgm:prSet phldrT="[Text]"/>
      <dgm:spPr/>
      <dgm:t>
        <a:bodyPr/>
        <a:lstStyle/>
        <a:p>
          <a:r>
            <a:rPr lang="en-GB" dirty="0"/>
            <a:t>Simulation</a:t>
          </a:r>
          <a:endParaRPr lang="en-US" dirty="0"/>
        </a:p>
      </dgm:t>
    </dgm:pt>
    <dgm:pt modelId="{2FCC9089-11F8-45A1-B42E-4B762D16CC5D}" type="parTrans" cxnId="{E849D479-2211-42A8-9B3F-7B86E38A02E9}">
      <dgm:prSet/>
      <dgm:spPr/>
      <dgm:t>
        <a:bodyPr/>
        <a:lstStyle/>
        <a:p>
          <a:endParaRPr lang="en-US"/>
        </a:p>
      </dgm:t>
    </dgm:pt>
    <dgm:pt modelId="{7921D225-75B5-48CA-B798-05F79F5E846A}" type="sibTrans" cxnId="{E849D479-2211-42A8-9B3F-7B86E38A02E9}">
      <dgm:prSet/>
      <dgm:spPr>
        <a:ln>
          <a:noFill/>
        </a:ln>
      </dgm:spPr>
      <dgm:t>
        <a:bodyPr/>
        <a:lstStyle/>
        <a:p>
          <a:endParaRPr lang="en-US"/>
        </a:p>
      </dgm:t>
    </dgm:pt>
    <dgm:pt modelId="{85B95676-2146-41AE-8184-67B3ED104492}">
      <dgm:prSet phldrT="[Text]"/>
      <dgm:spPr/>
      <dgm:t>
        <a:bodyPr/>
        <a:lstStyle/>
        <a:p>
          <a:r>
            <a:rPr lang="en-GB" dirty="0"/>
            <a:t>Figures</a:t>
          </a:r>
          <a:endParaRPr lang="en-US" dirty="0"/>
        </a:p>
      </dgm:t>
    </dgm:pt>
    <dgm:pt modelId="{F94F6DDF-CAB3-4A77-9BF1-EEDEC11CB48F}" type="parTrans" cxnId="{D1F3B25C-286B-4AC1-8C53-88B14790A84C}">
      <dgm:prSet/>
      <dgm:spPr/>
      <dgm:t>
        <a:bodyPr/>
        <a:lstStyle/>
        <a:p>
          <a:endParaRPr lang="en-US"/>
        </a:p>
      </dgm:t>
    </dgm:pt>
    <dgm:pt modelId="{26A5C5E7-46FF-441C-9CB7-8AB7E21119CA}" type="sibTrans" cxnId="{D1F3B25C-286B-4AC1-8C53-88B14790A84C}">
      <dgm:prSet/>
      <dgm:spPr>
        <a:noFill/>
        <a:ln>
          <a:noFill/>
        </a:ln>
      </dgm:spPr>
      <dgm:t>
        <a:bodyPr/>
        <a:lstStyle/>
        <a:p>
          <a:endParaRPr lang="en-US"/>
        </a:p>
      </dgm:t>
    </dgm:pt>
    <dgm:pt modelId="{1627D3B3-A453-4DE5-898C-8B106ECDD751}">
      <dgm:prSet phldrT="[Text]"/>
      <dgm:spPr/>
      <dgm:t>
        <a:bodyPr/>
        <a:lstStyle/>
        <a:p>
          <a:r>
            <a:rPr lang="en-GB" dirty="0"/>
            <a:t>R within SAS</a:t>
          </a:r>
          <a:endParaRPr lang="en-US" dirty="0"/>
        </a:p>
      </dgm:t>
    </dgm:pt>
    <dgm:pt modelId="{46EBB56D-13FC-4365-B61A-55C19737303A}" type="parTrans" cxnId="{A30DD626-2E7E-4927-8577-77B11D74B74F}">
      <dgm:prSet/>
      <dgm:spPr/>
      <dgm:t>
        <a:bodyPr/>
        <a:lstStyle/>
        <a:p>
          <a:endParaRPr lang="en-US"/>
        </a:p>
      </dgm:t>
    </dgm:pt>
    <dgm:pt modelId="{2E384F9A-0908-4CD0-963E-22FD17A8625A}" type="sibTrans" cxnId="{A30DD626-2E7E-4927-8577-77B11D74B74F}">
      <dgm:prSet/>
      <dgm:spPr>
        <a:noFill/>
        <a:ln>
          <a:noFill/>
        </a:ln>
      </dgm:spPr>
      <dgm:t>
        <a:bodyPr/>
        <a:lstStyle/>
        <a:p>
          <a:endParaRPr lang="en-US"/>
        </a:p>
      </dgm:t>
    </dgm:pt>
    <dgm:pt modelId="{20710ADA-AB41-4E18-9CE7-124397A04D2D}">
      <dgm:prSet phldrT="[Text]"/>
      <dgm:spPr/>
      <dgm:t>
        <a:bodyPr/>
        <a:lstStyle/>
        <a:p>
          <a:r>
            <a:rPr lang="en-GB" dirty="0"/>
            <a:t>R Markdown / Quarto</a:t>
          </a:r>
          <a:endParaRPr lang="en-US" dirty="0"/>
        </a:p>
      </dgm:t>
    </dgm:pt>
    <dgm:pt modelId="{6DD5B75A-9491-4E11-9133-7ADE67EA83B7}" type="parTrans" cxnId="{FFB397DA-AAFF-4183-947A-FAC195F6C35B}">
      <dgm:prSet/>
      <dgm:spPr/>
      <dgm:t>
        <a:bodyPr/>
        <a:lstStyle/>
        <a:p>
          <a:endParaRPr lang="en-US"/>
        </a:p>
      </dgm:t>
    </dgm:pt>
    <dgm:pt modelId="{6666D3CD-C6DB-412B-932D-16D42E5526C1}" type="sibTrans" cxnId="{FFB397DA-AAFF-4183-947A-FAC195F6C35B}">
      <dgm:prSet/>
      <dgm:spPr>
        <a:noFill/>
        <a:ln>
          <a:noFill/>
        </a:ln>
      </dgm:spPr>
      <dgm:t>
        <a:bodyPr/>
        <a:lstStyle/>
        <a:p>
          <a:endParaRPr lang="en-US"/>
        </a:p>
      </dgm:t>
    </dgm:pt>
    <dgm:pt modelId="{961AEEC4-6010-4160-8E7D-34D8A6D3B7AA}">
      <dgm:prSet/>
      <dgm:spPr/>
      <dgm:t>
        <a:bodyPr/>
        <a:lstStyle/>
        <a:p>
          <a:pPr>
            <a:buNone/>
          </a:pPr>
          <a:r>
            <a:rPr lang="en-GB" dirty="0"/>
            <a:t>Bayesian</a:t>
          </a:r>
          <a:endParaRPr lang="en-US" dirty="0"/>
        </a:p>
      </dgm:t>
    </dgm:pt>
    <dgm:pt modelId="{14F1EE81-F23D-4037-8FA3-98AE94C831D7}" type="parTrans" cxnId="{41946A42-ED20-4BC7-B269-2C49BAAB381A}">
      <dgm:prSet/>
      <dgm:spPr/>
      <dgm:t>
        <a:bodyPr/>
        <a:lstStyle/>
        <a:p>
          <a:endParaRPr lang="en-US"/>
        </a:p>
      </dgm:t>
    </dgm:pt>
    <dgm:pt modelId="{BE575ED8-E512-4E1F-9FD2-14E77890C247}" type="sibTrans" cxnId="{41946A42-ED20-4BC7-B269-2C49BAAB381A}">
      <dgm:prSet/>
      <dgm:spPr>
        <a:noFill/>
        <a:ln>
          <a:noFill/>
        </a:ln>
      </dgm:spPr>
      <dgm:t>
        <a:bodyPr/>
        <a:lstStyle/>
        <a:p>
          <a:endParaRPr lang="en-US"/>
        </a:p>
      </dgm:t>
    </dgm:pt>
    <dgm:pt modelId="{AC2FE804-BF00-4181-87ED-BAE95EAF75A7}">
      <dgm:prSet/>
      <dgm:spPr/>
      <dgm:t>
        <a:bodyPr/>
        <a:lstStyle/>
        <a:p>
          <a:r>
            <a:rPr lang="en-GB" dirty="0"/>
            <a:t>Shiny</a:t>
          </a:r>
          <a:endParaRPr lang="en-US" dirty="0"/>
        </a:p>
      </dgm:t>
    </dgm:pt>
    <dgm:pt modelId="{133E14B9-FB90-4669-AC63-A256D500D3C2}" type="parTrans" cxnId="{3E12350A-1BD1-4908-AE85-5A5820E9DD37}">
      <dgm:prSet/>
      <dgm:spPr/>
      <dgm:t>
        <a:bodyPr/>
        <a:lstStyle/>
        <a:p>
          <a:endParaRPr lang="en-US"/>
        </a:p>
      </dgm:t>
    </dgm:pt>
    <dgm:pt modelId="{1DEE3681-9C4E-4089-931C-1B2E55435255}" type="sibTrans" cxnId="{3E12350A-1BD1-4908-AE85-5A5820E9DD37}">
      <dgm:prSet/>
      <dgm:spPr>
        <a:noFill/>
        <a:ln>
          <a:noFill/>
        </a:ln>
      </dgm:spPr>
      <dgm:t>
        <a:bodyPr/>
        <a:lstStyle/>
        <a:p>
          <a:endParaRPr lang="en-US"/>
        </a:p>
      </dgm:t>
    </dgm:pt>
    <dgm:pt modelId="{0A178B87-9DA2-41DC-9904-20CC4BAD9B27}" type="pres">
      <dgm:prSet presAssocID="{4F9DED3C-823B-48DC-B328-13506ABB7076}" presName="Name0" presStyleCnt="0">
        <dgm:presLayoutVars>
          <dgm:chMax val="21"/>
          <dgm:chPref val="21"/>
        </dgm:presLayoutVars>
      </dgm:prSet>
      <dgm:spPr/>
    </dgm:pt>
    <dgm:pt modelId="{0D025A07-7C04-4F7E-B738-9B2E4BCFAC12}" type="pres">
      <dgm:prSet presAssocID="{5E3C708A-F044-4465-B35F-4D956E1D053F}" presName="text1" presStyleCnt="0"/>
      <dgm:spPr/>
    </dgm:pt>
    <dgm:pt modelId="{6F778E43-5744-44FD-A5EA-5817460B26E6}" type="pres">
      <dgm:prSet presAssocID="{5E3C708A-F044-4465-B35F-4D956E1D053F}" presName="textRepeatNode" presStyleLbl="alignNode1" presStyleIdx="0" presStyleCnt="6" custLinFactNeighborX="88461" custLinFactNeighborY="-56258">
        <dgm:presLayoutVars>
          <dgm:chMax val="0"/>
          <dgm:chPref val="0"/>
          <dgm:bulletEnabled val="1"/>
        </dgm:presLayoutVars>
      </dgm:prSet>
      <dgm:spPr/>
    </dgm:pt>
    <dgm:pt modelId="{3F49D3AD-6CBD-44F6-927F-891330E67677}" type="pres">
      <dgm:prSet presAssocID="{5E3C708A-F044-4465-B35F-4D956E1D053F}" presName="textaccent1" presStyleCnt="0"/>
      <dgm:spPr/>
    </dgm:pt>
    <dgm:pt modelId="{ED7E0399-2126-43F5-9080-B00244470100}" type="pres">
      <dgm:prSet presAssocID="{5E3C708A-F044-4465-B35F-4D956E1D053F}" presName="accentRepeatNode" presStyleLbl="solidAlignAcc1" presStyleIdx="0" presStyleCnt="12"/>
      <dgm:spPr>
        <a:noFill/>
        <a:ln>
          <a:noFill/>
        </a:ln>
      </dgm:spPr>
    </dgm:pt>
    <dgm:pt modelId="{89C0977F-75E5-45C1-80D3-55B66095BBC7}" type="pres">
      <dgm:prSet presAssocID="{7921D225-75B5-48CA-B798-05F79F5E846A}" presName="image1" presStyleCnt="0"/>
      <dgm:spPr/>
    </dgm:pt>
    <dgm:pt modelId="{E46ED2CC-70D5-4D39-8AA3-1C88D5C00729}" type="pres">
      <dgm:prSet presAssocID="{7921D225-75B5-48CA-B798-05F79F5E846A}" presName="imageRepeatNode" presStyleLbl="alignAcc1" presStyleIdx="0" presStyleCnt="6" custScaleX="5965" custScaleY="6947"/>
      <dgm:spPr/>
    </dgm:pt>
    <dgm:pt modelId="{05C01F97-EF0D-4E01-9F36-C329AAE0423D}" type="pres">
      <dgm:prSet presAssocID="{7921D225-75B5-48CA-B798-05F79F5E846A}" presName="imageaccent1" presStyleCnt="0"/>
      <dgm:spPr/>
    </dgm:pt>
    <dgm:pt modelId="{79F3144E-412A-4CBB-B5BB-B8C3BC173DB1}" type="pres">
      <dgm:prSet presAssocID="{7921D225-75B5-48CA-B798-05F79F5E846A}" presName="accentRepeatNode" presStyleLbl="solidAlignAcc1" presStyleIdx="1" presStyleCnt="12" custLinFactY="-93291" custLinFactNeighborX="-72258" custLinFactNeighborY="-100000"/>
      <dgm:spPr>
        <a:noFill/>
        <a:ln>
          <a:noFill/>
        </a:ln>
      </dgm:spPr>
    </dgm:pt>
    <dgm:pt modelId="{D86288A2-B770-455E-802A-96DCC8E542A0}" type="pres">
      <dgm:prSet presAssocID="{85B95676-2146-41AE-8184-67B3ED104492}" presName="text2" presStyleCnt="0"/>
      <dgm:spPr/>
    </dgm:pt>
    <dgm:pt modelId="{B04AE826-CD1B-493E-9878-2585CF4A94B3}" type="pres">
      <dgm:prSet presAssocID="{85B95676-2146-41AE-8184-67B3ED104492}" presName="textRepeatNode" presStyleLbl="alignNode1" presStyleIdx="1" presStyleCnt="6" custLinFactY="-10241" custLinFactNeighborX="4357" custLinFactNeighborY="-100000">
        <dgm:presLayoutVars>
          <dgm:chMax val="0"/>
          <dgm:chPref val="0"/>
          <dgm:bulletEnabled val="1"/>
        </dgm:presLayoutVars>
      </dgm:prSet>
      <dgm:spPr/>
    </dgm:pt>
    <dgm:pt modelId="{F1BAB8C5-22C5-489B-B6E7-C7BF09BA72D2}" type="pres">
      <dgm:prSet presAssocID="{85B95676-2146-41AE-8184-67B3ED104492}" presName="textaccent2" presStyleCnt="0"/>
      <dgm:spPr/>
    </dgm:pt>
    <dgm:pt modelId="{EDC58F38-E823-4198-97C3-72DE2CC724FA}" type="pres">
      <dgm:prSet presAssocID="{85B95676-2146-41AE-8184-67B3ED104492}" presName="accentRepeatNode" presStyleLbl="solidAlignAcc1" presStyleIdx="2" presStyleCnt="12"/>
      <dgm:spPr>
        <a:noFill/>
        <a:ln>
          <a:noFill/>
        </a:ln>
      </dgm:spPr>
    </dgm:pt>
    <dgm:pt modelId="{95C208BF-12F6-4A1F-AEAB-6220AE02B913}" type="pres">
      <dgm:prSet presAssocID="{26A5C5E7-46FF-441C-9CB7-8AB7E21119CA}" presName="image2" presStyleCnt="0"/>
      <dgm:spPr/>
    </dgm:pt>
    <dgm:pt modelId="{AAB2C9B8-2CAE-4511-8531-D70A9CC9255C}" type="pres">
      <dgm:prSet presAssocID="{26A5C5E7-46FF-441C-9CB7-8AB7E21119CA}" presName="imageRepeatNode" presStyleLbl="alignAcc1" presStyleIdx="1" presStyleCnt="6"/>
      <dgm:spPr/>
    </dgm:pt>
    <dgm:pt modelId="{D0F5B04A-7C40-4A2C-90F3-23A66B798AAD}" type="pres">
      <dgm:prSet presAssocID="{26A5C5E7-46FF-441C-9CB7-8AB7E21119CA}" presName="imageaccent2" presStyleCnt="0"/>
      <dgm:spPr/>
    </dgm:pt>
    <dgm:pt modelId="{3F41F5AA-E1CD-44DA-8CF5-D0335E434AA1}" type="pres">
      <dgm:prSet presAssocID="{26A5C5E7-46FF-441C-9CB7-8AB7E21119CA}" presName="accentRepeatNode" presStyleLbl="solidAlignAcc1" presStyleIdx="3" presStyleCnt="12" custLinFactX="-161289" custLinFactY="200000" custLinFactNeighborX="-200000" custLinFactNeighborY="218796"/>
      <dgm:spPr>
        <a:noFill/>
        <a:ln>
          <a:noFill/>
        </a:ln>
      </dgm:spPr>
    </dgm:pt>
    <dgm:pt modelId="{36EA8F51-9C2A-4DD1-9611-C0DCA272AE95}" type="pres">
      <dgm:prSet presAssocID="{20710ADA-AB41-4E18-9CE7-124397A04D2D}" presName="text3" presStyleCnt="0"/>
      <dgm:spPr/>
    </dgm:pt>
    <dgm:pt modelId="{0DA502E2-D81C-4135-AD99-BB99CEE94D7D}" type="pres">
      <dgm:prSet presAssocID="{20710ADA-AB41-4E18-9CE7-124397A04D2D}" presName="textRepeatNode" presStyleLbl="alignNode1" presStyleIdx="2" presStyleCnt="6" custLinFactNeighborX="4464" custLinFactNeighborY="-634">
        <dgm:presLayoutVars>
          <dgm:chMax val="0"/>
          <dgm:chPref val="0"/>
          <dgm:bulletEnabled val="1"/>
        </dgm:presLayoutVars>
      </dgm:prSet>
      <dgm:spPr/>
    </dgm:pt>
    <dgm:pt modelId="{A0F86E5F-1B80-4CB1-A250-0A2EFEC1C079}" type="pres">
      <dgm:prSet presAssocID="{20710ADA-AB41-4E18-9CE7-124397A04D2D}" presName="textaccent3" presStyleCnt="0"/>
      <dgm:spPr/>
    </dgm:pt>
    <dgm:pt modelId="{F0756F9B-623A-4BB0-91BA-4292BDE8E2F4}" type="pres">
      <dgm:prSet presAssocID="{20710ADA-AB41-4E18-9CE7-124397A04D2D}" presName="accentRepeatNode" presStyleLbl="solidAlignAcc1" presStyleIdx="4" presStyleCnt="12"/>
      <dgm:spPr>
        <a:noFill/>
        <a:ln>
          <a:noFill/>
        </a:ln>
      </dgm:spPr>
    </dgm:pt>
    <dgm:pt modelId="{1F10E44E-89EE-4210-9E98-825E4D78C7B6}" type="pres">
      <dgm:prSet presAssocID="{6666D3CD-C6DB-412B-932D-16D42E5526C1}" presName="image3" presStyleCnt="0"/>
      <dgm:spPr/>
    </dgm:pt>
    <dgm:pt modelId="{ECDBB863-AAA1-4CD8-A591-1D1E57BCCC30}" type="pres">
      <dgm:prSet presAssocID="{6666D3CD-C6DB-412B-932D-16D42E5526C1}" presName="imageRepeatNode" presStyleLbl="alignAcc1" presStyleIdx="2" presStyleCnt="6"/>
      <dgm:spPr/>
    </dgm:pt>
    <dgm:pt modelId="{0AB7C8A7-9F99-412E-A128-EC56FF10D7F7}" type="pres">
      <dgm:prSet presAssocID="{6666D3CD-C6DB-412B-932D-16D42E5526C1}" presName="imageaccent3" presStyleCnt="0"/>
      <dgm:spPr/>
    </dgm:pt>
    <dgm:pt modelId="{B6A81163-0FBF-4EB2-9FDD-76B104E3B34E}" type="pres">
      <dgm:prSet presAssocID="{6666D3CD-C6DB-412B-932D-16D42E5526C1}" presName="accentRepeatNode" presStyleLbl="solidAlignAcc1" presStyleIdx="5" presStyleCnt="12"/>
      <dgm:spPr>
        <a:noFill/>
        <a:ln>
          <a:noFill/>
        </a:ln>
      </dgm:spPr>
    </dgm:pt>
    <dgm:pt modelId="{1564733E-2627-4789-A2A0-EFBF903C1877}" type="pres">
      <dgm:prSet presAssocID="{1627D3B3-A453-4DE5-898C-8B106ECDD751}" presName="text4" presStyleCnt="0"/>
      <dgm:spPr/>
    </dgm:pt>
    <dgm:pt modelId="{0901A37E-5E6C-441C-BAF1-59ED5F91228A}" type="pres">
      <dgm:prSet presAssocID="{1627D3B3-A453-4DE5-898C-8B106ECDD751}" presName="textRepeatNode" presStyleLbl="alignNode1" presStyleIdx="3" presStyleCnt="6">
        <dgm:presLayoutVars>
          <dgm:chMax val="0"/>
          <dgm:chPref val="0"/>
          <dgm:bulletEnabled val="1"/>
        </dgm:presLayoutVars>
      </dgm:prSet>
      <dgm:spPr/>
    </dgm:pt>
    <dgm:pt modelId="{B7A0665F-F5B3-430E-80DB-F614AA0573F8}" type="pres">
      <dgm:prSet presAssocID="{1627D3B3-A453-4DE5-898C-8B106ECDD751}" presName="textaccent4" presStyleCnt="0"/>
      <dgm:spPr/>
    </dgm:pt>
    <dgm:pt modelId="{22C89E9D-D60A-4841-B479-A9FB1EB07E89}" type="pres">
      <dgm:prSet presAssocID="{1627D3B3-A453-4DE5-898C-8B106ECDD751}" presName="accentRepeatNode" presStyleLbl="solidAlignAcc1" presStyleIdx="6" presStyleCnt="12"/>
      <dgm:spPr>
        <a:noFill/>
        <a:ln>
          <a:noFill/>
        </a:ln>
      </dgm:spPr>
    </dgm:pt>
    <dgm:pt modelId="{B2FD695A-DC1B-45B6-A797-A22E357A9925}" type="pres">
      <dgm:prSet presAssocID="{2E384F9A-0908-4CD0-963E-22FD17A8625A}" presName="image4" presStyleCnt="0"/>
      <dgm:spPr/>
    </dgm:pt>
    <dgm:pt modelId="{A97160B4-12C8-4A44-A449-4721B15033E5}" type="pres">
      <dgm:prSet presAssocID="{2E384F9A-0908-4CD0-963E-22FD17A8625A}" presName="imageRepeatNode" presStyleLbl="alignAcc1" presStyleIdx="3" presStyleCnt="6"/>
      <dgm:spPr/>
    </dgm:pt>
    <dgm:pt modelId="{47525643-6A53-46DC-B7A9-240E40B4F444}" type="pres">
      <dgm:prSet presAssocID="{2E384F9A-0908-4CD0-963E-22FD17A8625A}" presName="imageaccent4" presStyleCnt="0"/>
      <dgm:spPr/>
    </dgm:pt>
    <dgm:pt modelId="{DF0056C2-95D6-4701-97F8-358F0762E60B}" type="pres">
      <dgm:prSet presAssocID="{2E384F9A-0908-4CD0-963E-22FD17A8625A}" presName="accentRepeatNode" presStyleLbl="solidAlignAcc1" presStyleIdx="7" presStyleCnt="12"/>
      <dgm:spPr/>
    </dgm:pt>
    <dgm:pt modelId="{A38BA111-55E5-44D0-8C3C-DE62DC4DACF1}" type="pres">
      <dgm:prSet presAssocID="{AC2FE804-BF00-4181-87ED-BAE95EAF75A7}" presName="text5" presStyleCnt="0"/>
      <dgm:spPr/>
    </dgm:pt>
    <dgm:pt modelId="{D18F1F1D-1C22-47E9-BBC5-9EF2362B7EBD}" type="pres">
      <dgm:prSet presAssocID="{AC2FE804-BF00-4181-87ED-BAE95EAF75A7}" presName="textRepeatNode" presStyleLbl="alignNode1" presStyleIdx="4" presStyleCnt="6">
        <dgm:presLayoutVars>
          <dgm:chMax val="0"/>
          <dgm:chPref val="0"/>
          <dgm:bulletEnabled val="1"/>
        </dgm:presLayoutVars>
      </dgm:prSet>
      <dgm:spPr/>
    </dgm:pt>
    <dgm:pt modelId="{FF07ED20-4ACE-4E7E-A53B-19EFF8564F87}" type="pres">
      <dgm:prSet presAssocID="{AC2FE804-BF00-4181-87ED-BAE95EAF75A7}" presName="textaccent5" presStyleCnt="0"/>
      <dgm:spPr/>
    </dgm:pt>
    <dgm:pt modelId="{457D567B-9B64-4B2B-8209-4157B0F723D9}" type="pres">
      <dgm:prSet presAssocID="{AC2FE804-BF00-4181-87ED-BAE95EAF75A7}" presName="accentRepeatNode" presStyleLbl="solidAlignAcc1" presStyleIdx="8" presStyleCnt="12"/>
      <dgm:spPr>
        <a:noFill/>
        <a:ln>
          <a:noFill/>
        </a:ln>
      </dgm:spPr>
    </dgm:pt>
    <dgm:pt modelId="{29D5DE22-5CC9-48AB-B92F-B02147F18D15}" type="pres">
      <dgm:prSet presAssocID="{1DEE3681-9C4E-4089-931C-1B2E55435255}" presName="image5" presStyleCnt="0"/>
      <dgm:spPr/>
    </dgm:pt>
    <dgm:pt modelId="{651F149D-F133-4D58-AB05-4BA9BD130EE9}" type="pres">
      <dgm:prSet presAssocID="{1DEE3681-9C4E-4089-931C-1B2E55435255}" presName="imageRepeatNode" presStyleLbl="alignAcc1" presStyleIdx="4" presStyleCnt="6"/>
      <dgm:spPr/>
    </dgm:pt>
    <dgm:pt modelId="{BAD53608-6135-47F9-B148-66E5413730A8}" type="pres">
      <dgm:prSet presAssocID="{1DEE3681-9C4E-4089-931C-1B2E55435255}" presName="imageaccent5" presStyleCnt="0"/>
      <dgm:spPr/>
    </dgm:pt>
    <dgm:pt modelId="{DDD7FFD4-CD40-4A67-94D8-EF1043DD39F2}" type="pres">
      <dgm:prSet presAssocID="{1DEE3681-9C4E-4089-931C-1B2E55435255}" presName="accentRepeatNode" presStyleLbl="solidAlignAcc1" presStyleIdx="9" presStyleCnt="12"/>
      <dgm:spPr>
        <a:noFill/>
        <a:ln>
          <a:noFill/>
        </a:ln>
      </dgm:spPr>
    </dgm:pt>
    <dgm:pt modelId="{D234CEE8-3F7B-4499-A17B-C06EDE62CF3E}" type="pres">
      <dgm:prSet presAssocID="{961AEEC4-6010-4160-8E7D-34D8A6D3B7AA}" presName="text6" presStyleCnt="0"/>
      <dgm:spPr/>
    </dgm:pt>
    <dgm:pt modelId="{5F4EFF34-F9B3-4EED-837D-E39CA8926DFF}" type="pres">
      <dgm:prSet presAssocID="{961AEEC4-6010-4160-8E7D-34D8A6D3B7AA}" presName="textRepeatNode" presStyleLbl="alignNode1" presStyleIdx="5" presStyleCnt="6" custLinFactNeighborX="-85585" custLinFactNeighborY="-58141">
        <dgm:presLayoutVars>
          <dgm:chMax val="0"/>
          <dgm:chPref val="0"/>
          <dgm:bulletEnabled val="1"/>
        </dgm:presLayoutVars>
      </dgm:prSet>
      <dgm:spPr/>
    </dgm:pt>
    <dgm:pt modelId="{C227CF96-980D-4A38-B4F2-FEFDE21BF870}" type="pres">
      <dgm:prSet presAssocID="{961AEEC4-6010-4160-8E7D-34D8A6D3B7AA}" presName="textaccent6" presStyleCnt="0"/>
      <dgm:spPr/>
    </dgm:pt>
    <dgm:pt modelId="{7FB2530A-D076-4B8B-8353-8B158EAD6940}" type="pres">
      <dgm:prSet presAssocID="{961AEEC4-6010-4160-8E7D-34D8A6D3B7AA}" presName="accentRepeatNode" presStyleLbl="solidAlignAcc1" presStyleIdx="10" presStyleCnt="12"/>
      <dgm:spPr>
        <a:noFill/>
        <a:ln>
          <a:noFill/>
        </a:ln>
      </dgm:spPr>
    </dgm:pt>
    <dgm:pt modelId="{CC796E77-BEA4-48A0-B626-C3461862FB1A}" type="pres">
      <dgm:prSet presAssocID="{BE575ED8-E512-4E1F-9FD2-14E77890C247}" presName="image6" presStyleCnt="0"/>
      <dgm:spPr/>
    </dgm:pt>
    <dgm:pt modelId="{9C84DCD5-AA78-4E20-A3A8-1048CF48D272}" type="pres">
      <dgm:prSet presAssocID="{BE575ED8-E512-4E1F-9FD2-14E77890C247}" presName="imageRepeatNode" presStyleLbl="alignAcc1" presStyleIdx="5" presStyleCnt="6"/>
      <dgm:spPr/>
    </dgm:pt>
    <dgm:pt modelId="{B87C2EA9-C834-4AA0-8B80-F663909C11D0}" type="pres">
      <dgm:prSet presAssocID="{BE575ED8-E512-4E1F-9FD2-14E77890C247}" presName="imageaccent6" presStyleCnt="0"/>
      <dgm:spPr/>
    </dgm:pt>
    <dgm:pt modelId="{4CAB02EE-C62C-498D-BB09-D0DC13B9CD74}" type="pres">
      <dgm:prSet presAssocID="{BE575ED8-E512-4E1F-9FD2-14E77890C247}" presName="accentRepeatNode" presStyleLbl="solidAlignAcc1" presStyleIdx="11" presStyleCnt="12"/>
      <dgm:spPr>
        <a:noFill/>
        <a:ln>
          <a:noFill/>
        </a:ln>
      </dgm:spPr>
    </dgm:pt>
  </dgm:ptLst>
  <dgm:cxnLst>
    <dgm:cxn modelId="{3E12350A-1BD1-4908-AE85-5A5820E9DD37}" srcId="{4F9DED3C-823B-48DC-B328-13506ABB7076}" destId="{AC2FE804-BF00-4181-87ED-BAE95EAF75A7}" srcOrd="4" destOrd="0" parTransId="{133E14B9-FB90-4669-AC63-A256D500D3C2}" sibTransId="{1DEE3681-9C4E-4089-931C-1B2E55435255}"/>
    <dgm:cxn modelId="{A30DD626-2E7E-4927-8577-77B11D74B74F}" srcId="{4F9DED3C-823B-48DC-B328-13506ABB7076}" destId="{1627D3B3-A453-4DE5-898C-8B106ECDD751}" srcOrd="3" destOrd="0" parTransId="{46EBB56D-13FC-4365-B61A-55C19737303A}" sibTransId="{2E384F9A-0908-4CD0-963E-22FD17A8625A}"/>
    <dgm:cxn modelId="{9FB0DF30-A760-47F8-95AB-C5B84DD5AA52}" type="presOf" srcId="{4F9DED3C-823B-48DC-B328-13506ABB7076}" destId="{0A178B87-9DA2-41DC-9904-20CC4BAD9B27}" srcOrd="0" destOrd="0" presId="urn:microsoft.com/office/officeart/2008/layout/HexagonCluster"/>
    <dgm:cxn modelId="{A3E6E838-9D39-46D0-A1FC-7C6C5D4FB376}" type="presOf" srcId="{961AEEC4-6010-4160-8E7D-34D8A6D3B7AA}" destId="{5F4EFF34-F9B3-4EED-837D-E39CA8926DFF}" srcOrd="0" destOrd="0" presId="urn:microsoft.com/office/officeart/2008/layout/HexagonCluster"/>
    <dgm:cxn modelId="{264EE83A-FC00-41D5-A054-3A1591222C96}" type="presOf" srcId="{7921D225-75B5-48CA-B798-05F79F5E846A}" destId="{E46ED2CC-70D5-4D39-8AA3-1C88D5C00729}" srcOrd="0" destOrd="0" presId="urn:microsoft.com/office/officeart/2008/layout/HexagonCluster"/>
    <dgm:cxn modelId="{A8B7BD3B-4197-43B4-9D50-C46A02CB6800}" type="presOf" srcId="{26A5C5E7-46FF-441C-9CB7-8AB7E21119CA}" destId="{AAB2C9B8-2CAE-4511-8531-D70A9CC9255C}" srcOrd="0" destOrd="0" presId="urn:microsoft.com/office/officeart/2008/layout/HexagonCluster"/>
    <dgm:cxn modelId="{38D0923D-D254-4EFE-872A-743F42EA0496}" type="presOf" srcId="{20710ADA-AB41-4E18-9CE7-124397A04D2D}" destId="{0DA502E2-D81C-4135-AD99-BB99CEE94D7D}" srcOrd="0" destOrd="0" presId="urn:microsoft.com/office/officeart/2008/layout/HexagonCluster"/>
    <dgm:cxn modelId="{A566E53D-DE0D-455B-98A3-34A41C2E9598}" type="presOf" srcId="{85B95676-2146-41AE-8184-67B3ED104492}" destId="{B04AE826-CD1B-493E-9878-2585CF4A94B3}" srcOrd="0" destOrd="0" presId="urn:microsoft.com/office/officeart/2008/layout/HexagonCluster"/>
    <dgm:cxn modelId="{AE5F5C3F-08A3-4DA5-BFAC-DEA3D8852DB8}" type="presOf" srcId="{AC2FE804-BF00-4181-87ED-BAE95EAF75A7}" destId="{D18F1F1D-1C22-47E9-BBC5-9EF2362B7EBD}" srcOrd="0" destOrd="0" presId="urn:microsoft.com/office/officeart/2008/layout/HexagonCluster"/>
    <dgm:cxn modelId="{D1F3B25C-286B-4AC1-8C53-88B14790A84C}" srcId="{4F9DED3C-823B-48DC-B328-13506ABB7076}" destId="{85B95676-2146-41AE-8184-67B3ED104492}" srcOrd="1" destOrd="0" parTransId="{F94F6DDF-CAB3-4A77-9BF1-EEDEC11CB48F}" sibTransId="{26A5C5E7-46FF-441C-9CB7-8AB7E21119CA}"/>
    <dgm:cxn modelId="{41946A42-ED20-4BC7-B269-2C49BAAB381A}" srcId="{4F9DED3C-823B-48DC-B328-13506ABB7076}" destId="{961AEEC4-6010-4160-8E7D-34D8A6D3B7AA}" srcOrd="5" destOrd="0" parTransId="{14F1EE81-F23D-4037-8FA3-98AE94C831D7}" sibTransId="{BE575ED8-E512-4E1F-9FD2-14E77890C247}"/>
    <dgm:cxn modelId="{B565506A-9E50-4773-BB49-9606CA606A6E}" type="presOf" srcId="{1627D3B3-A453-4DE5-898C-8B106ECDD751}" destId="{0901A37E-5E6C-441C-BAF1-59ED5F91228A}" srcOrd="0" destOrd="0" presId="urn:microsoft.com/office/officeart/2008/layout/HexagonCluster"/>
    <dgm:cxn modelId="{E849D479-2211-42A8-9B3F-7B86E38A02E9}" srcId="{4F9DED3C-823B-48DC-B328-13506ABB7076}" destId="{5E3C708A-F044-4465-B35F-4D956E1D053F}" srcOrd="0" destOrd="0" parTransId="{2FCC9089-11F8-45A1-B42E-4B762D16CC5D}" sibTransId="{7921D225-75B5-48CA-B798-05F79F5E846A}"/>
    <dgm:cxn modelId="{A50EFE8A-9D03-4D38-8327-B120FFF55C9B}" type="presOf" srcId="{2E384F9A-0908-4CD0-963E-22FD17A8625A}" destId="{A97160B4-12C8-4A44-A449-4721B15033E5}" srcOrd="0" destOrd="0" presId="urn:microsoft.com/office/officeart/2008/layout/HexagonCluster"/>
    <dgm:cxn modelId="{72D7F39A-6164-4C99-9E65-22F016F2C6CC}" type="presOf" srcId="{6666D3CD-C6DB-412B-932D-16D42E5526C1}" destId="{ECDBB863-AAA1-4CD8-A591-1D1E57BCCC30}" srcOrd="0" destOrd="0" presId="urn:microsoft.com/office/officeart/2008/layout/HexagonCluster"/>
    <dgm:cxn modelId="{7B980ECE-34B3-4890-A572-16E97CF6E9C0}" type="presOf" srcId="{5E3C708A-F044-4465-B35F-4D956E1D053F}" destId="{6F778E43-5744-44FD-A5EA-5817460B26E6}" srcOrd="0" destOrd="0" presId="urn:microsoft.com/office/officeart/2008/layout/HexagonCluster"/>
    <dgm:cxn modelId="{16B095D0-734A-4F1D-9302-620B133BB90C}" type="presOf" srcId="{BE575ED8-E512-4E1F-9FD2-14E77890C247}" destId="{9C84DCD5-AA78-4E20-A3A8-1048CF48D272}" srcOrd="0" destOrd="0" presId="urn:microsoft.com/office/officeart/2008/layout/HexagonCluster"/>
    <dgm:cxn modelId="{FFB397DA-AAFF-4183-947A-FAC195F6C35B}" srcId="{4F9DED3C-823B-48DC-B328-13506ABB7076}" destId="{20710ADA-AB41-4E18-9CE7-124397A04D2D}" srcOrd="2" destOrd="0" parTransId="{6DD5B75A-9491-4E11-9133-7ADE67EA83B7}" sibTransId="{6666D3CD-C6DB-412B-932D-16D42E5526C1}"/>
    <dgm:cxn modelId="{E23195F2-32F4-4A18-8DC3-A615E6DF81C6}" type="presOf" srcId="{1DEE3681-9C4E-4089-931C-1B2E55435255}" destId="{651F149D-F133-4D58-AB05-4BA9BD130EE9}" srcOrd="0" destOrd="0" presId="urn:microsoft.com/office/officeart/2008/layout/HexagonCluster"/>
    <dgm:cxn modelId="{6EE3BA2C-CFBF-4984-A9C5-846DA04CB2FE}" type="presParOf" srcId="{0A178B87-9DA2-41DC-9904-20CC4BAD9B27}" destId="{0D025A07-7C04-4F7E-B738-9B2E4BCFAC12}" srcOrd="0" destOrd="0" presId="urn:microsoft.com/office/officeart/2008/layout/HexagonCluster"/>
    <dgm:cxn modelId="{AE5D897C-D0CE-4BEA-A93B-2739413F76AA}" type="presParOf" srcId="{0D025A07-7C04-4F7E-B738-9B2E4BCFAC12}" destId="{6F778E43-5744-44FD-A5EA-5817460B26E6}" srcOrd="0" destOrd="0" presId="urn:microsoft.com/office/officeart/2008/layout/HexagonCluster"/>
    <dgm:cxn modelId="{A7A82458-D705-410C-9A8A-D5A5F7752FE7}" type="presParOf" srcId="{0A178B87-9DA2-41DC-9904-20CC4BAD9B27}" destId="{3F49D3AD-6CBD-44F6-927F-891330E67677}" srcOrd="1" destOrd="0" presId="urn:microsoft.com/office/officeart/2008/layout/HexagonCluster"/>
    <dgm:cxn modelId="{3C037DB5-FB0A-4E3F-9FFF-F9B7716CBE1F}" type="presParOf" srcId="{3F49D3AD-6CBD-44F6-927F-891330E67677}" destId="{ED7E0399-2126-43F5-9080-B00244470100}" srcOrd="0" destOrd="0" presId="urn:microsoft.com/office/officeart/2008/layout/HexagonCluster"/>
    <dgm:cxn modelId="{CFFF91D1-9CE8-42A7-BBE1-9932D6906862}" type="presParOf" srcId="{0A178B87-9DA2-41DC-9904-20CC4BAD9B27}" destId="{89C0977F-75E5-45C1-80D3-55B66095BBC7}" srcOrd="2" destOrd="0" presId="urn:microsoft.com/office/officeart/2008/layout/HexagonCluster"/>
    <dgm:cxn modelId="{70663CAE-A239-48B6-BE26-C713B55BAAA3}" type="presParOf" srcId="{89C0977F-75E5-45C1-80D3-55B66095BBC7}" destId="{E46ED2CC-70D5-4D39-8AA3-1C88D5C00729}" srcOrd="0" destOrd="0" presId="urn:microsoft.com/office/officeart/2008/layout/HexagonCluster"/>
    <dgm:cxn modelId="{6EF23F88-3FE8-442A-9E8E-6CE30091F87E}" type="presParOf" srcId="{0A178B87-9DA2-41DC-9904-20CC4BAD9B27}" destId="{05C01F97-EF0D-4E01-9F36-C329AAE0423D}" srcOrd="3" destOrd="0" presId="urn:microsoft.com/office/officeart/2008/layout/HexagonCluster"/>
    <dgm:cxn modelId="{7E513680-EA7D-4E46-9696-67760989DCEC}" type="presParOf" srcId="{05C01F97-EF0D-4E01-9F36-C329AAE0423D}" destId="{79F3144E-412A-4CBB-B5BB-B8C3BC173DB1}" srcOrd="0" destOrd="0" presId="urn:microsoft.com/office/officeart/2008/layout/HexagonCluster"/>
    <dgm:cxn modelId="{ECD7D0D3-321B-47C7-9FB2-22D5599C1B25}" type="presParOf" srcId="{0A178B87-9DA2-41DC-9904-20CC4BAD9B27}" destId="{D86288A2-B770-455E-802A-96DCC8E542A0}" srcOrd="4" destOrd="0" presId="urn:microsoft.com/office/officeart/2008/layout/HexagonCluster"/>
    <dgm:cxn modelId="{FE5D5912-87DD-4C0F-8490-459FEE76A683}" type="presParOf" srcId="{D86288A2-B770-455E-802A-96DCC8E542A0}" destId="{B04AE826-CD1B-493E-9878-2585CF4A94B3}" srcOrd="0" destOrd="0" presId="urn:microsoft.com/office/officeart/2008/layout/HexagonCluster"/>
    <dgm:cxn modelId="{7B7B3331-9F81-43B5-B0EC-18C4593C22A5}" type="presParOf" srcId="{0A178B87-9DA2-41DC-9904-20CC4BAD9B27}" destId="{F1BAB8C5-22C5-489B-B6E7-C7BF09BA72D2}" srcOrd="5" destOrd="0" presId="urn:microsoft.com/office/officeart/2008/layout/HexagonCluster"/>
    <dgm:cxn modelId="{EC50892D-C048-4F1A-97D8-B4043C0D9C7A}" type="presParOf" srcId="{F1BAB8C5-22C5-489B-B6E7-C7BF09BA72D2}" destId="{EDC58F38-E823-4198-97C3-72DE2CC724FA}" srcOrd="0" destOrd="0" presId="urn:microsoft.com/office/officeart/2008/layout/HexagonCluster"/>
    <dgm:cxn modelId="{BA387F29-D871-4F4F-963C-3651BAB45C59}" type="presParOf" srcId="{0A178B87-9DA2-41DC-9904-20CC4BAD9B27}" destId="{95C208BF-12F6-4A1F-AEAB-6220AE02B913}" srcOrd="6" destOrd="0" presId="urn:microsoft.com/office/officeart/2008/layout/HexagonCluster"/>
    <dgm:cxn modelId="{78E12AD4-3C69-4CED-8AFC-7D83504D98B6}" type="presParOf" srcId="{95C208BF-12F6-4A1F-AEAB-6220AE02B913}" destId="{AAB2C9B8-2CAE-4511-8531-D70A9CC9255C}" srcOrd="0" destOrd="0" presId="urn:microsoft.com/office/officeart/2008/layout/HexagonCluster"/>
    <dgm:cxn modelId="{721F5894-55A0-49FA-AB57-BB7727F7BE41}" type="presParOf" srcId="{0A178B87-9DA2-41DC-9904-20CC4BAD9B27}" destId="{D0F5B04A-7C40-4A2C-90F3-23A66B798AAD}" srcOrd="7" destOrd="0" presId="urn:microsoft.com/office/officeart/2008/layout/HexagonCluster"/>
    <dgm:cxn modelId="{D14C38A5-A045-477E-97A7-9C8A35F74571}" type="presParOf" srcId="{D0F5B04A-7C40-4A2C-90F3-23A66B798AAD}" destId="{3F41F5AA-E1CD-44DA-8CF5-D0335E434AA1}" srcOrd="0" destOrd="0" presId="urn:microsoft.com/office/officeart/2008/layout/HexagonCluster"/>
    <dgm:cxn modelId="{872FD2EB-1518-4A20-A710-FA39833B9676}" type="presParOf" srcId="{0A178B87-9DA2-41DC-9904-20CC4BAD9B27}" destId="{36EA8F51-9C2A-4DD1-9611-C0DCA272AE95}" srcOrd="8" destOrd="0" presId="urn:microsoft.com/office/officeart/2008/layout/HexagonCluster"/>
    <dgm:cxn modelId="{E5046FB7-AD4D-4FC8-8805-9624A05E923D}" type="presParOf" srcId="{36EA8F51-9C2A-4DD1-9611-C0DCA272AE95}" destId="{0DA502E2-D81C-4135-AD99-BB99CEE94D7D}" srcOrd="0" destOrd="0" presId="urn:microsoft.com/office/officeart/2008/layout/HexagonCluster"/>
    <dgm:cxn modelId="{E6392EED-FDE4-47BB-B484-65AD27374CE1}" type="presParOf" srcId="{0A178B87-9DA2-41DC-9904-20CC4BAD9B27}" destId="{A0F86E5F-1B80-4CB1-A250-0A2EFEC1C079}" srcOrd="9" destOrd="0" presId="urn:microsoft.com/office/officeart/2008/layout/HexagonCluster"/>
    <dgm:cxn modelId="{D434A002-68F3-482A-81EE-21B455C2F885}" type="presParOf" srcId="{A0F86E5F-1B80-4CB1-A250-0A2EFEC1C079}" destId="{F0756F9B-623A-4BB0-91BA-4292BDE8E2F4}" srcOrd="0" destOrd="0" presId="urn:microsoft.com/office/officeart/2008/layout/HexagonCluster"/>
    <dgm:cxn modelId="{9755BB93-0644-4E2E-BD73-240471A325AD}" type="presParOf" srcId="{0A178B87-9DA2-41DC-9904-20CC4BAD9B27}" destId="{1F10E44E-89EE-4210-9E98-825E4D78C7B6}" srcOrd="10" destOrd="0" presId="urn:microsoft.com/office/officeart/2008/layout/HexagonCluster"/>
    <dgm:cxn modelId="{939473A1-4CE7-4AE5-BA1E-E422371F1A2C}" type="presParOf" srcId="{1F10E44E-89EE-4210-9E98-825E4D78C7B6}" destId="{ECDBB863-AAA1-4CD8-A591-1D1E57BCCC30}" srcOrd="0" destOrd="0" presId="urn:microsoft.com/office/officeart/2008/layout/HexagonCluster"/>
    <dgm:cxn modelId="{14B76A80-5ECF-45E4-9D9A-79D41B780306}" type="presParOf" srcId="{0A178B87-9DA2-41DC-9904-20CC4BAD9B27}" destId="{0AB7C8A7-9F99-412E-A128-EC56FF10D7F7}" srcOrd="11" destOrd="0" presId="urn:microsoft.com/office/officeart/2008/layout/HexagonCluster"/>
    <dgm:cxn modelId="{411A6A85-9FD7-453D-AAD9-02B9B7CAE2CC}" type="presParOf" srcId="{0AB7C8A7-9F99-412E-A128-EC56FF10D7F7}" destId="{B6A81163-0FBF-4EB2-9FDD-76B104E3B34E}" srcOrd="0" destOrd="0" presId="urn:microsoft.com/office/officeart/2008/layout/HexagonCluster"/>
    <dgm:cxn modelId="{41C6B07E-F8C9-4EEB-9935-8F6850DE9997}" type="presParOf" srcId="{0A178B87-9DA2-41DC-9904-20CC4BAD9B27}" destId="{1564733E-2627-4789-A2A0-EFBF903C1877}" srcOrd="12" destOrd="0" presId="urn:microsoft.com/office/officeart/2008/layout/HexagonCluster"/>
    <dgm:cxn modelId="{FCA77D53-30CA-491B-9EF5-A71DDEC1DDDA}" type="presParOf" srcId="{1564733E-2627-4789-A2A0-EFBF903C1877}" destId="{0901A37E-5E6C-441C-BAF1-59ED5F91228A}" srcOrd="0" destOrd="0" presId="urn:microsoft.com/office/officeart/2008/layout/HexagonCluster"/>
    <dgm:cxn modelId="{57B97AA9-F3F7-44E4-A418-D80134F4A25A}" type="presParOf" srcId="{0A178B87-9DA2-41DC-9904-20CC4BAD9B27}" destId="{B7A0665F-F5B3-430E-80DB-F614AA0573F8}" srcOrd="13" destOrd="0" presId="urn:microsoft.com/office/officeart/2008/layout/HexagonCluster"/>
    <dgm:cxn modelId="{5B25DB53-089F-4245-84BD-6F6BCADB01A6}" type="presParOf" srcId="{B7A0665F-F5B3-430E-80DB-F614AA0573F8}" destId="{22C89E9D-D60A-4841-B479-A9FB1EB07E89}" srcOrd="0" destOrd="0" presId="urn:microsoft.com/office/officeart/2008/layout/HexagonCluster"/>
    <dgm:cxn modelId="{54465F5A-4E86-40CA-A94A-808CF9D4D0AB}" type="presParOf" srcId="{0A178B87-9DA2-41DC-9904-20CC4BAD9B27}" destId="{B2FD695A-DC1B-45B6-A797-A22E357A9925}" srcOrd="14" destOrd="0" presId="urn:microsoft.com/office/officeart/2008/layout/HexagonCluster"/>
    <dgm:cxn modelId="{4EA324E3-DA11-4E47-A978-D371F62DD2CF}" type="presParOf" srcId="{B2FD695A-DC1B-45B6-A797-A22E357A9925}" destId="{A97160B4-12C8-4A44-A449-4721B15033E5}" srcOrd="0" destOrd="0" presId="urn:microsoft.com/office/officeart/2008/layout/HexagonCluster"/>
    <dgm:cxn modelId="{53CF875E-35B8-475F-8F95-A8AFFB50236E}" type="presParOf" srcId="{0A178B87-9DA2-41DC-9904-20CC4BAD9B27}" destId="{47525643-6A53-46DC-B7A9-240E40B4F444}" srcOrd="15" destOrd="0" presId="urn:microsoft.com/office/officeart/2008/layout/HexagonCluster"/>
    <dgm:cxn modelId="{53E2203C-B83A-49E9-BE91-C119285BEAF3}" type="presParOf" srcId="{47525643-6A53-46DC-B7A9-240E40B4F444}" destId="{DF0056C2-95D6-4701-97F8-358F0762E60B}" srcOrd="0" destOrd="0" presId="urn:microsoft.com/office/officeart/2008/layout/HexagonCluster"/>
    <dgm:cxn modelId="{5917FE7D-D7B2-4DD4-91B8-5B05A3484A51}" type="presParOf" srcId="{0A178B87-9DA2-41DC-9904-20CC4BAD9B27}" destId="{A38BA111-55E5-44D0-8C3C-DE62DC4DACF1}" srcOrd="16" destOrd="0" presId="urn:microsoft.com/office/officeart/2008/layout/HexagonCluster"/>
    <dgm:cxn modelId="{F9D83CA6-503C-402B-9711-6B3D4EFADB65}" type="presParOf" srcId="{A38BA111-55E5-44D0-8C3C-DE62DC4DACF1}" destId="{D18F1F1D-1C22-47E9-BBC5-9EF2362B7EBD}" srcOrd="0" destOrd="0" presId="urn:microsoft.com/office/officeart/2008/layout/HexagonCluster"/>
    <dgm:cxn modelId="{A47490DE-1438-4406-A07F-0988821F960F}" type="presParOf" srcId="{0A178B87-9DA2-41DC-9904-20CC4BAD9B27}" destId="{FF07ED20-4ACE-4E7E-A53B-19EFF8564F87}" srcOrd="17" destOrd="0" presId="urn:microsoft.com/office/officeart/2008/layout/HexagonCluster"/>
    <dgm:cxn modelId="{0F0E6E33-5D68-4759-A11A-92A262C8DD8D}" type="presParOf" srcId="{FF07ED20-4ACE-4E7E-A53B-19EFF8564F87}" destId="{457D567B-9B64-4B2B-8209-4157B0F723D9}" srcOrd="0" destOrd="0" presId="urn:microsoft.com/office/officeart/2008/layout/HexagonCluster"/>
    <dgm:cxn modelId="{F5FB71C1-ED58-4353-9BD1-FEC00EF74E88}" type="presParOf" srcId="{0A178B87-9DA2-41DC-9904-20CC4BAD9B27}" destId="{29D5DE22-5CC9-48AB-B92F-B02147F18D15}" srcOrd="18" destOrd="0" presId="urn:microsoft.com/office/officeart/2008/layout/HexagonCluster"/>
    <dgm:cxn modelId="{DB565669-C54D-4C3C-B3F8-245F8E6A2E8B}" type="presParOf" srcId="{29D5DE22-5CC9-48AB-B92F-B02147F18D15}" destId="{651F149D-F133-4D58-AB05-4BA9BD130EE9}" srcOrd="0" destOrd="0" presId="urn:microsoft.com/office/officeart/2008/layout/HexagonCluster"/>
    <dgm:cxn modelId="{EB5767BA-0B06-40AA-B5EC-D17AED5E6468}" type="presParOf" srcId="{0A178B87-9DA2-41DC-9904-20CC4BAD9B27}" destId="{BAD53608-6135-47F9-B148-66E5413730A8}" srcOrd="19" destOrd="0" presId="urn:microsoft.com/office/officeart/2008/layout/HexagonCluster"/>
    <dgm:cxn modelId="{DE092895-91FF-44D6-8AE8-F72BD5665442}" type="presParOf" srcId="{BAD53608-6135-47F9-B148-66E5413730A8}" destId="{DDD7FFD4-CD40-4A67-94D8-EF1043DD39F2}" srcOrd="0" destOrd="0" presId="urn:microsoft.com/office/officeart/2008/layout/HexagonCluster"/>
    <dgm:cxn modelId="{244B1BD8-6918-40F2-AB71-52B5159511CF}" type="presParOf" srcId="{0A178B87-9DA2-41DC-9904-20CC4BAD9B27}" destId="{D234CEE8-3F7B-4499-A17B-C06EDE62CF3E}" srcOrd="20" destOrd="0" presId="urn:microsoft.com/office/officeart/2008/layout/HexagonCluster"/>
    <dgm:cxn modelId="{DD6E4EB0-0510-484B-81F5-149D64E966BF}" type="presParOf" srcId="{D234CEE8-3F7B-4499-A17B-C06EDE62CF3E}" destId="{5F4EFF34-F9B3-4EED-837D-E39CA8926DFF}" srcOrd="0" destOrd="0" presId="urn:microsoft.com/office/officeart/2008/layout/HexagonCluster"/>
    <dgm:cxn modelId="{85650BB1-2823-422E-A501-B984D12547B3}" type="presParOf" srcId="{0A178B87-9DA2-41DC-9904-20CC4BAD9B27}" destId="{C227CF96-980D-4A38-B4F2-FEFDE21BF870}" srcOrd="21" destOrd="0" presId="urn:microsoft.com/office/officeart/2008/layout/HexagonCluster"/>
    <dgm:cxn modelId="{EB83656F-B0D8-486E-8707-EA30CA79DFF6}" type="presParOf" srcId="{C227CF96-980D-4A38-B4F2-FEFDE21BF870}" destId="{7FB2530A-D076-4B8B-8353-8B158EAD6940}" srcOrd="0" destOrd="0" presId="urn:microsoft.com/office/officeart/2008/layout/HexagonCluster"/>
    <dgm:cxn modelId="{4D083821-17D6-492B-97D7-B1033FC58F17}" type="presParOf" srcId="{0A178B87-9DA2-41DC-9904-20CC4BAD9B27}" destId="{CC796E77-BEA4-48A0-B626-C3461862FB1A}" srcOrd="22" destOrd="0" presId="urn:microsoft.com/office/officeart/2008/layout/HexagonCluster"/>
    <dgm:cxn modelId="{1048B02C-354C-4F69-B050-D1D8AD080EDC}" type="presParOf" srcId="{CC796E77-BEA4-48A0-B626-C3461862FB1A}" destId="{9C84DCD5-AA78-4E20-A3A8-1048CF48D272}" srcOrd="0" destOrd="0" presId="urn:microsoft.com/office/officeart/2008/layout/HexagonCluster"/>
    <dgm:cxn modelId="{4A68D133-2300-4E34-AB81-2CC963D21245}" type="presParOf" srcId="{0A178B87-9DA2-41DC-9904-20CC4BAD9B27}" destId="{B87C2EA9-C834-4AA0-8B80-F663909C11D0}" srcOrd="23" destOrd="0" presId="urn:microsoft.com/office/officeart/2008/layout/HexagonCluster"/>
    <dgm:cxn modelId="{B6AC3044-73D3-44E6-8EFF-4D7A63009400}" type="presParOf" srcId="{B87C2EA9-C834-4AA0-8B80-F663909C11D0}" destId="{4CAB02EE-C62C-498D-BB09-D0DC13B9CD74}" srcOrd="0" destOrd="0" presId="urn:microsoft.com/office/officeart/2008/layout/HexagonCluster"/>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A84B9F-E1F5-4D68-9E75-3406C5ED8CEF}" type="doc">
      <dgm:prSet loTypeId="urn:microsoft.com/office/officeart/2005/8/layout/radial6" loCatId="cycle" qsTypeId="urn:microsoft.com/office/officeart/2005/8/quickstyle/simple5" qsCatId="simple" csTypeId="urn:microsoft.com/office/officeart/2005/8/colors/accent1_1" csCatId="accent1" phldr="1"/>
      <dgm:spPr/>
      <dgm:t>
        <a:bodyPr/>
        <a:lstStyle/>
        <a:p>
          <a:endParaRPr lang="en-US"/>
        </a:p>
      </dgm:t>
    </dgm:pt>
    <dgm:pt modelId="{EB13C081-F01D-4BE5-9DFF-BE3E3E6DCAC0}">
      <dgm:prSet phldrT="[Text]" custT="1"/>
      <dgm:spPr/>
      <dgm:t>
        <a:bodyPr/>
        <a:lstStyle/>
        <a:p>
          <a:pPr>
            <a:buClr>
              <a:srgbClr val="E71315"/>
            </a:buClr>
            <a:buSzPct val="100000"/>
          </a:pPr>
          <a:r>
            <a:rPr lang="en-US" sz="2400" b="1" dirty="0">
              <a:solidFill>
                <a:srgbClr val="FF0000"/>
              </a:solidFill>
              <a:latin typeface="+mj-lt"/>
            </a:rPr>
            <a:t>Immerse Yourself!</a:t>
          </a:r>
          <a:endParaRPr lang="en-US" sz="1400" b="1" dirty="0"/>
        </a:p>
      </dgm:t>
    </dgm:pt>
    <dgm:pt modelId="{CD54AF4A-7A2C-4330-BC2D-1A80A8E69A90}" type="parTrans" cxnId="{E39E40A7-09BF-4AE6-9D84-A04737FE214D}">
      <dgm:prSet/>
      <dgm:spPr/>
      <dgm:t>
        <a:bodyPr/>
        <a:lstStyle/>
        <a:p>
          <a:endParaRPr lang="en-US"/>
        </a:p>
      </dgm:t>
    </dgm:pt>
    <dgm:pt modelId="{4BDD6B95-AAE1-4193-AE9A-E05499AC59D1}" type="sibTrans" cxnId="{E39E40A7-09BF-4AE6-9D84-A04737FE214D}">
      <dgm:prSet/>
      <dgm:spPr/>
      <dgm:t>
        <a:bodyPr/>
        <a:lstStyle/>
        <a:p>
          <a:endParaRPr lang="en-US"/>
        </a:p>
      </dgm:t>
    </dgm:pt>
    <dgm:pt modelId="{F0EA5C46-942C-4219-8694-5AF1F7E1874C}">
      <dgm:prSet phldrT="[Text]" custT="1"/>
      <dgm:spPr/>
      <dgm:t>
        <a:bodyPr/>
        <a:lstStyle/>
        <a:p>
          <a:pPr>
            <a:buClr>
              <a:srgbClr val="E71315"/>
            </a:buClr>
            <a:buSzPct val="100000"/>
          </a:pPr>
          <a:r>
            <a:rPr lang="en-US" sz="1200" b="1" i="0" dirty="0">
              <a:effectLst/>
              <a:latin typeface="Arial" panose="020B0604020202020204" pitchFamily="34" charset="0"/>
            </a:rPr>
            <a:t>Get involved with a working group / submit issues / help with packages</a:t>
          </a:r>
          <a:endParaRPr lang="en-US" sz="1200" b="1" dirty="0"/>
        </a:p>
      </dgm:t>
    </dgm:pt>
    <dgm:pt modelId="{2C583FA6-3AEB-4E09-959D-2B3748E8C88F}" type="parTrans" cxnId="{45F5B536-FBD8-408E-9D23-D69D84A125B2}">
      <dgm:prSet/>
      <dgm:spPr/>
      <dgm:t>
        <a:bodyPr/>
        <a:lstStyle/>
        <a:p>
          <a:endParaRPr lang="en-US"/>
        </a:p>
      </dgm:t>
    </dgm:pt>
    <dgm:pt modelId="{78525088-A149-4251-96A6-F18CEFC4FCC0}" type="sibTrans" cxnId="{45F5B536-FBD8-408E-9D23-D69D84A125B2}">
      <dgm:prSet/>
      <dgm:spPr/>
      <dgm:t>
        <a:bodyPr/>
        <a:lstStyle/>
        <a:p>
          <a:endParaRPr lang="en-US"/>
        </a:p>
      </dgm:t>
    </dgm:pt>
    <dgm:pt modelId="{AC14AEE3-6ED8-4653-9617-F67FDF95C0F8}">
      <dgm:prSet phldrT="[Text]" custT="1"/>
      <dgm:spPr/>
      <dgm:t>
        <a:bodyPr/>
        <a:lstStyle/>
        <a:p>
          <a:pPr>
            <a:buClr>
              <a:srgbClr val="E71315"/>
            </a:buClr>
            <a:buSzPct val="100000"/>
          </a:pPr>
          <a:r>
            <a:rPr lang="en-US" sz="1200" b="1" i="0" dirty="0">
              <a:effectLst/>
              <a:latin typeface="Arial" panose="020B0604020202020204" pitchFamily="34" charset="0"/>
            </a:rPr>
            <a:t>Projects in line with your interests</a:t>
          </a:r>
          <a:endParaRPr lang="en-US" sz="1200" dirty="0"/>
        </a:p>
      </dgm:t>
    </dgm:pt>
    <dgm:pt modelId="{68B32174-E68B-4A5C-AD1C-FA9950942D79}" type="parTrans" cxnId="{3AB530BF-EBD5-4A17-8CE7-2689AE071C1B}">
      <dgm:prSet/>
      <dgm:spPr/>
      <dgm:t>
        <a:bodyPr/>
        <a:lstStyle/>
        <a:p>
          <a:endParaRPr lang="en-US"/>
        </a:p>
      </dgm:t>
    </dgm:pt>
    <dgm:pt modelId="{B0A9D18D-E125-42F9-BBAF-13E842666F60}" type="sibTrans" cxnId="{3AB530BF-EBD5-4A17-8CE7-2689AE071C1B}">
      <dgm:prSet/>
      <dgm:spPr/>
      <dgm:t>
        <a:bodyPr/>
        <a:lstStyle/>
        <a:p>
          <a:endParaRPr lang="en-US"/>
        </a:p>
      </dgm:t>
    </dgm:pt>
    <dgm:pt modelId="{C0A9508C-D626-4F4B-9838-8405D23A0266}">
      <dgm:prSet phldrT="[Text]" custT="1"/>
      <dgm:spPr/>
      <dgm:t>
        <a:bodyPr/>
        <a:lstStyle/>
        <a:p>
          <a:pPr>
            <a:buClr>
              <a:srgbClr val="E71315"/>
            </a:buClr>
            <a:buSzPct val="100000"/>
          </a:pPr>
          <a:r>
            <a:rPr kumimoji="0" lang="en-US" sz="1200" b="1" u="none" strike="noStrike" cap="none" spc="0" normalizeH="0" baseline="0" noProof="0" dirty="0">
              <a:ln/>
              <a:uLnTx/>
              <a:uFillTx/>
              <a:latin typeface="Arial" panose="020B0604020202020204" pitchFamily="34" charset="0"/>
              <a:ea typeface="+mn-ea"/>
              <a:cs typeface="+mn-cs"/>
            </a:rPr>
            <a:t>Attend conferences</a:t>
          </a:r>
          <a:endParaRPr lang="en-US" sz="1200" b="1" dirty="0"/>
        </a:p>
      </dgm:t>
    </dgm:pt>
    <dgm:pt modelId="{764F49B0-42BA-4199-AEF3-D906349208FB}" type="parTrans" cxnId="{59342899-3C3A-437B-B2CA-4B6514795320}">
      <dgm:prSet/>
      <dgm:spPr/>
      <dgm:t>
        <a:bodyPr/>
        <a:lstStyle/>
        <a:p>
          <a:endParaRPr lang="en-US"/>
        </a:p>
      </dgm:t>
    </dgm:pt>
    <dgm:pt modelId="{46B52215-ED22-469B-87AF-749320C613F6}" type="sibTrans" cxnId="{59342899-3C3A-437B-B2CA-4B6514795320}">
      <dgm:prSet/>
      <dgm:spPr/>
      <dgm:t>
        <a:bodyPr/>
        <a:lstStyle/>
        <a:p>
          <a:endParaRPr lang="en-US"/>
        </a:p>
      </dgm:t>
    </dgm:pt>
    <dgm:pt modelId="{22CEF93B-C564-4B51-AF79-0C4742F6F1C1}">
      <dgm:prSet phldrT="[Text]" custT="1"/>
      <dgm:spPr/>
      <dgm:t>
        <a:bodyPr/>
        <a:lstStyle/>
        <a:p>
          <a:pPr>
            <a:buClr>
              <a:srgbClr val="E71315"/>
            </a:buClr>
            <a:buSzPct val="100000"/>
          </a:pPr>
          <a:r>
            <a:rPr lang="en-US" sz="1200" b="1" i="0" dirty="0">
              <a:effectLst/>
              <a:latin typeface="Arial" panose="020B0604020202020204" pitchFamily="34" charset="0"/>
            </a:rPr>
            <a:t>Videos / Webinars</a:t>
          </a:r>
          <a:endParaRPr lang="en-US" sz="1200" b="1" dirty="0"/>
        </a:p>
      </dgm:t>
    </dgm:pt>
    <dgm:pt modelId="{9D69CF26-3179-463F-8B9D-6A76FA595B1E}" type="parTrans" cxnId="{8AAEDFA6-D566-419A-8CB3-AA3A411BB02B}">
      <dgm:prSet/>
      <dgm:spPr/>
      <dgm:t>
        <a:bodyPr/>
        <a:lstStyle/>
        <a:p>
          <a:endParaRPr lang="en-US"/>
        </a:p>
      </dgm:t>
    </dgm:pt>
    <dgm:pt modelId="{9CD88803-B132-4C44-95CA-3F3F3E492D04}" type="sibTrans" cxnId="{8AAEDFA6-D566-419A-8CB3-AA3A411BB02B}">
      <dgm:prSet/>
      <dgm:spPr/>
      <dgm:t>
        <a:bodyPr/>
        <a:lstStyle/>
        <a:p>
          <a:endParaRPr lang="en-US"/>
        </a:p>
      </dgm:t>
    </dgm:pt>
    <dgm:pt modelId="{2F634A3A-4301-4676-8761-54B3BEEEDA85}">
      <dgm:prSet phldrT="[Text]" custT="1"/>
      <dgm:spPr/>
      <dgm:t>
        <a:bodyPr/>
        <a:lstStyle/>
        <a:p>
          <a:pPr>
            <a:buClr>
              <a:srgbClr val="E71315"/>
            </a:buClr>
            <a:buSzPct val="100000"/>
          </a:pPr>
          <a:r>
            <a:rPr lang="en-US" sz="1200" b="1" i="0" dirty="0">
              <a:effectLst/>
              <a:latin typeface="Arial" panose="020B0604020202020204" pitchFamily="34" charset="0"/>
            </a:rPr>
            <a:t>Follow news (LinkedIn, blogs)</a:t>
          </a:r>
          <a:endParaRPr lang="en-US" sz="1200" b="1" dirty="0"/>
        </a:p>
      </dgm:t>
    </dgm:pt>
    <dgm:pt modelId="{FE1A706F-9BBA-4755-8B87-26B3646FE37F}" type="parTrans" cxnId="{7296B936-AB6D-4B9A-BB76-03CFE227338A}">
      <dgm:prSet/>
      <dgm:spPr/>
      <dgm:t>
        <a:bodyPr/>
        <a:lstStyle/>
        <a:p>
          <a:endParaRPr lang="en-US"/>
        </a:p>
      </dgm:t>
    </dgm:pt>
    <dgm:pt modelId="{C6499D29-B072-4AED-8D7C-FBCCAA333DB1}" type="sibTrans" cxnId="{7296B936-AB6D-4B9A-BB76-03CFE227338A}">
      <dgm:prSet/>
      <dgm:spPr/>
      <dgm:t>
        <a:bodyPr/>
        <a:lstStyle/>
        <a:p>
          <a:endParaRPr lang="en-US"/>
        </a:p>
      </dgm:t>
    </dgm:pt>
    <dgm:pt modelId="{9846461C-72B1-4FBB-82F3-61C1AFCB81C1}" type="pres">
      <dgm:prSet presAssocID="{E6A84B9F-E1F5-4D68-9E75-3406C5ED8CEF}" presName="Name0" presStyleCnt="0">
        <dgm:presLayoutVars>
          <dgm:chMax val="1"/>
          <dgm:dir/>
          <dgm:animLvl val="ctr"/>
          <dgm:resizeHandles val="exact"/>
        </dgm:presLayoutVars>
      </dgm:prSet>
      <dgm:spPr/>
    </dgm:pt>
    <dgm:pt modelId="{3B0837B3-8E8E-44C1-A1DB-8347F32BE621}" type="pres">
      <dgm:prSet presAssocID="{EB13C081-F01D-4BE5-9DFF-BE3E3E6DCAC0}" presName="centerShape" presStyleLbl="node0" presStyleIdx="0" presStyleCnt="1"/>
      <dgm:spPr/>
    </dgm:pt>
    <dgm:pt modelId="{CABBDFB6-8A29-4279-879D-57CC0E5D2AE4}" type="pres">
      <dgm:prSet presAssocID="{F0EA5C46-942C-4219-8694-5AF1F7E1874C}" presName="node" presStyleLbl="node1" presStyleIdx="0" presStyleCnt="5">
        <dgm:presLayoutVars>
          <dgm:bulletEnabled val="1"/>
        </dgm:presLayoutVars>
      </dgm:prSet>
      <dgm:spPr/>
    </dgm:pt>
    <dgm:pt modelId="{634EBAE5-AFAF-46BF-AFDF-12DC61172343}" type="pres">
      <dgm:prSet presAssocID="{F0EA5C46-942C-4219-8694-5AF1F7E1874C}" presName="dummy" presStyleCnt="0"/>
      <dgm:spPr/>
    </dgm:pt>
    <dgm:pt modelId="{118C6CA0-A883-4337-A005-A707430019F5}" type="pres">
      <dgm:prSet presAssocID="{78525088-A149-4251-96A6-F18CEFC4FCC0}" presName="sibTrans" presStyleLbl="sibTrans2D1" presStyleIdx="0" presStyleCnt="5"/>
      <dgm:spPr/>
    </dgm:pt>
    <dgm:pt modelId="{BD8919D4-D64F-4EB7-B7B9-596B2C342F53}" type="pres">
      <dgm:prSet presAssocID="{AC14AEE3-6ED8-4653-9617-F67FDF95C0F8}" presName="node" presStyleLbl="node1" presStyleIdx="1" presStyleCnt="5">
        <dgm:presLayoutVars>
          <dgm:bulletEnabled val="1"/>
        </dgm:presLayoutVars>
      </dgm:prSet>
      <dgm:spPr/>
    </dgm:pt>
    <dgm:pt modelId="{32DB0F66-A6EE-4F27-8E06-F6A7BD64A4D7}" type="pres">
      <dgm:prSet presAssocID="{AC14AEE3-6ED8-4653-9617-F67FDF95C0F8}" presName="dummy" presStyleCnt="0"/>
      <dgm:spPr/>
    </dgm:pt>
    <dgm:pt modelId="{495313C1-F469-4C23-87A1-A8CA9CF1D30D}" type="pres">
      <dgm:prSet presAssocID="{B0A9D18D-E125-42F9-BBAF-13E842666F60}" presName="sibTrans" presStyleLbl="sibTrans2D1" presStyleIdx="1" presStyleCnt="5"/>
      <dgm:spPr/>
    </dgm:pt>
    <dgm:pt modelId="{8A1B6D3F-F283-4DED-A473-881E993355C0}" type="pres">
      <dgm:prSet presAssocID="{C0A9508C-D626-4F4B-9838-8405D23A0266}" presName="node" presStyleLbl="node1" presStyleIdx="2" presStyleCnt="5">
        <dgm:presLayoutVars>
          <dgm:bulletEnabled val="1"/>
        </dgm:presLayoutVars>
      </dgm:prSet>
      <dgm:spPr/>
    </dgm:pt>
    <dgm:pt modelId="{F6004993-D90A-4730-9C93-7D58E0E8A003}" type="pres">
      <dgm:prSet presAssocID="{C0A9508C-D626-4F4B-9838-8405D23A0266}" presName="dummy" presStyleCnt="0"/>
      <dgm:spPr/>
    </dgm:pt>
    <dgm:pt modelId="{88D4167B-185C-41C6-9387-0D5188B1F4F5}" type="pres">
      <dgm:prSet presAssocID="{46B52215-ED22-469B-87AF-749320C613F6}" presName="sibTrans" presStyleLbl="sibTrans2D1" presStyleIdx="2" presStyleCnt="5"/>
      <dgm:spPr/>
    </dgm:pt>
    <dgm:pt modelId="{D1A9B54A-77CD-4703-B6A1-252EA6D69114}" type="pres">
      <dgm:prSet presAssocID="{22CEF93B-C564-4B51-AF79-0C4742F6F1C1}" presName="node" presStyleLbl="node1" presStyleIdx="3" presStyleCnt="5">
        <dgm:presLayoutVars>
          <dgm:bulletEnabled val="1"/>
        </dgm:presLayoutVars>
      </dgm:prSet>
      <dgm:spPr/>
    </dgm:pt>
    <dgm:pt modelId="{1120E78A-42C5-4C83-BCB3-5AA643FB80D6}" type="pres">
      <dgm:prSet presAssocID="{22CEF93B-C564-4B51-AF79-0C4742F6F1C1}" presName="dummy" presStyleCnt="0"/>
      <dgm:spPr/>
    </dgm:pt>
    <dgm:pt modelId="{3F55DC1E-6CE3-4C2C-AF89-86320A68A41C}" type="pres">
      <dgm:prSet presAssocID="{9CD88803-B132-4C44-95CA-3F3F3E492D04}" presName="sibTrans" presStyleLbl="sibTrans2D1" presStyleIdx="3" presStyleCnt="5"/>
      <dgm:spPr/>
    </dgm:pt>
    <dgm:pt modelId="{0D3F3DC6-F6E9-4848-A211-0D389F2BDFB4}" type="pres">
      <dgm:prSet presAssocID="{2F634A3A-4301-4676-8761-54B3BEEEDA85}" presName="node" presStyleLbl="node1" presStyleIdx="4" presStyleCnt="5">
        <dgm:presLayoutVars>
          <dgm:bulletEnabled val="1"/>
        </dgm:presLayoutVars>
      </dgm:prSet>
      <dgm:spPr/>
    </dgm:pt>
    <dgm:pt modelId="{942009FF-0B3C-4BCF-9616-55A0F952A6A0}" type="pres">
      <dgm:prSet presAssocID="{2F634A3A-4301-4676-8761-54B3BEEEDA85}" presName="dummy" presStyleCnt="0"/>
      <dgm:spPr/>
    </dgm:pt>
    <dgm:pt modelId="{1C4AB97D-9C3A-48C4-81D7-65B844E49109}" type="pres">
      <dgm:prSet presAssocID="{C6499D29-B072-4AED-8D7C-FBCCAA333DB1}" presName="sibTrans" presStyleLbl="sibTrans2D1" presStyleIdx="4" presStyleCnt="5"/>
      <dgm:spPr/>
    </dgm:pt>
  </dgm:ptLst>
  <dgm:cxnLst>
    <dgm:cxn modelId="{8C3C961A-4135-400E-9E13-69D16BAB7D5B}" type="presOf" srcId="{78525088-A149-4251-96A6-F18CEFC4FCC0}" destId="{118C6CA0-A883-4337-A005-A707430019F5}" srcOrd="0" destOrd="0" presId="urn:microsoft.com/office/officeart/2005/8/layout/radial6"/>
    <dgm:cxn modelId="{E5235325-1279-488C-A969-EF21A7FA48EB}" type="presOf" srcId="{C6499D29-B072-4AED-8D7C-FBCCAA333DB1}" destId="{1C4AB97D-9C3A-48C4-81D7-65B844E49109}" srcOrd="0" destOrd="0" presId="urn:microsoft.com/office/officeart/2005/8/layout/radial6"/>
    <dgm:cxn modelId="{45F5B536-FBD8-408E-9D23-D69D84A125B2}" srcId="{EB13C081-F01D-4BE5-9DFF-BE3E3E6DCAC0}" destId="{F0EA5C46-942C-4219-8694-5AF1F7E1874C}" srcOrd="0" destOrd="0" parTransId="{2C583FA6-3AEB-4E09-959D-2B3748E8C88F}" sibTransId="{78525088-A149-4251-96A6-F18CEFC4FCC0}"/>
    <dgm:cxn modelId="{7296B936-AB6D-4B9A-BB76-03CFE227338A}" srcId="{EB13C081-F01D-4BE5-9DFF-BE3E3E6DCAC0}" destId="{2F634A3A-4301-4676-8761-54B3BEEEDA85}" srcOrd="4" destOrd="0" parTransId="{FE1A706F-9BBA-4755-8B87-26B3646FE37F}" sibTransId="{C6499D29-B072-4AED-8D7C-FBCCAA333DB1}"/>
    <dgm:cxn modelId="{62320F6F-02EE-40E7-9DBB-6EC38000DFF3}" type="presOf" srcId="{B0A9D18D-E125-42F9-BBAF-13E842666F60}" destId="{495313C1-F469-4C23-87A1-A8CA9CF1D30D}" srcOrd="0" destOrd="0" presId="urn:microsoft.com/office/officeart/2005/8/layout/radial6"/>
    <dgm:cxn modelId="{57DFDE52-5AA1-457E-98E7-6B8C7E27EE5F}" type="presOf" srcId="{2F634A3A-4301-4676-8761-54B3BEEEDA85}" destId="{0D3F3DC6-F6E9-4848-A211-0D389F2BDFB4}" srcOrd="0" destOrd="0" presId="urn:microsoft.com/office/officeart/2005/8/layout/radial6"/>
    <dgm:cxn modelId="{CE9C1556-9CC3-4B2E-85AE-48106A4A2621}" type="presOf" srcId="{9CD88803-B132-4C44-95CA-3F3F3E492D04}" destId="{3F55DC1E-6CE3-4C2C-AF89-86320A68A41C}" srcOrd="0" destOrd="0" presId="urn:microsoft.com/office/officeart/2005/8/layout/radial6"/>
    <dgm:cxn modelId="{9AFE1A8F-FFB2-4FF3-9D6E-579B7B382C66}" type="presOf" srcId="{C0A9508C-D626-4F4B-9838-8405D23A0266}" destId="{8A1B6D3F-F283-4DED-A473-881E993355C0}" srcOrd="0" destOrd="0" presId="urn:microsoft.com/office/officeart/2005/8/layout/radial6"/>
    <dgm:cxn modelId="{59342899-3C3A-437B-B2CA-4B6514795320}" srcId="{EB13C081-F01D-4BE5-9DFF-BE3E3E6DCAC0}" destId="{C0A9508C-D626-4F4B-9838-8405D23A0266}" srcOrd="2" destOrd="0" parTransId="{764F49B0-42BA-4199-AEF3-D906349208FB}" sibTransId="{46B52215-ED22-469B-87AF-749320C613F6}"/>
    <dgm:cxn modelId="{16A6079A-D081-4C75-92BD-2CC76A161DEC}" type="presOf" srcId="{E6A84B9F-E1F5-4D68-9E75-3406C5ED8CEF}" destId="{9846461C-72B1-4FBB-82F3-61C1AFCB81C1}" srcOrd="0" destOrd="0" presId="urn:microsoft.com/office/officeart/2005/8/layout/radial6"/>
    <dgm:cxn modelId="{8AAEDFA6-D566-419A-8CB3-AA3A411BB02B}" srcId="{EB13C081-F01D-4BE5-9DFF-BE3E3E6DCAC0}" destId="{22CEF93B-C564-4B51-AF79-0C4742F6F1C1}" srcOrd="3" destOrd="0" parTransId="{9D69CF26-3179-463F-8B9D-6A76FA595B1E}" sibTransId="{9CD88803-B132-4C44-95CA-3F3F3E492D04}"/>
    <dgm:cxn modelId="{E39E40A7-09BF-4AE6-9D84-A04737FE214D}" srcId="{E6A84B9F-E1F5-4D68-9E75-3406C5ED8CEF}" destId="{EB13C081-F01D-4BE5-9DFF-BE3E3E6DCAC0}" srcOrd="0" destOrd="0" parTransId="{CD54AF4A-7A2C-4330-BC2D-1A80A8E69A90}" sibTransId="{4BDD6B95-AAE1-4193-AE9A-E05499AC59D1}"/>
    <dgm:cxn modelId="{61C682B8-427C-4B50-A055-EE1BFC5F86E1}" type="presOf" srcId="{22CEF93B-C564-4B51-AF79-0C4742F6F1C1}" destId="{D1A9B54A-77CD-4703-B6A1-252EA6D69114}" srcOrd="0" destOrd="0" presId="urn:microsoft.com/office/officeart/2005/8/layout/radial6"/>
    <dgm:cxn modelId="{3AB530BF-EBD5-4A17-8CE7-2689AE071C1B}" srcId="{EB13C081-F01D-4BE5-9DFF-BE3E3E6DCAC0}" destId="{AC14AEE3-6ED8-4653-9617-F67FDF95C0F8}" srcOrd="1" destOrd="0" parTransId="{68B32174-E68B-4A5C-AD1C-FA9950942D79}" sibTransId="{B0A9D18D-E125-42F9-BBAF-13E842666F60}"/>
    <dgm:cxn modelId="{6BF4D9C4-FF1D-4935-98E9-E1E01B6815E1}" type="presOf" srcId="{F0EA5C46-942C-4219-8694-5AF1F7E1874C}" destId="{CABBDFB6-8A29-4279-879D-57CC0E5D2AE4}" srcOrd="0" destOrd="0" presId="urn:microsoft.com/office/officeart/2005/8/layout/radial6"/>
    <dgm:cxn modelId="{206DEADF-1D5B-416D-A9E2-41AD8F37D977}" type="presOf" srcId="{46B52215-ED22-469B-87AF-749320C613F6}" destId="{88D4167B-185C-41C6-9387-0D5188B1F4F5}" srcOrd="0" destOrd="0" presId="urn:microsoft.com/office/officeart/2005/8/layout/radial6"/>
    <dgm:cxn modelId="{E1F7B5E8-9F14-466E-BDEE-21E56C434828}" type="presOf" srcId="{AC14AEE3-6ED8-4653-9617-F67FDF95C0F8}" destId="{BD8919D4-D64F-4EB7-B7B9-596B2C342F53}" srcOrd="0" destOrd="0" presId="urn:microsoft.com/office/officeart/2005/8/layout/radial6"/>
    <dgm:cxn modelId="{03EE46FE-C156-4609-AF4D-015CAA80AD06}" type="presOf" srcId="{EB13C081-F01D-4BE5-9DFF-BE3E3E6DCAC0}" destId="{3B0837B3-8E8E-44C1-A1DB-8347F32BE621}" srcOrd="0" destOrd="0" presId="urn:microsoft.com/office/officeart/2005/8/layout/radial6"/>
    <dgm:cxn modelId="{C40F4206-153F-45FB-BA1E-50DCED384BA5}" type="presParOf" srcId="{9846461C-72B1-4FBB-82F3-61C1AFCB81C1}" destId="{3B0837B3-8E8E-44C1-A1DB-8347F32BE621}" srcOrd="0" destOrd="0" presId="urn:microsoft.com/office/officeart/2005/8/layout/radial6"/>
    <dgm:cxn modelId="{F94AF9DE-B90A-43EE-941A-92A0E3FA89D7}" type="presParOf" srcId="{9846461C-72B1-4FBB-82F3-61C1AFCB81C1}" destId="{CABBDFB6-8A29-4279-879D-57CC0E5D2AE4}" srcOrd="1" destOrd="0" presId="urn:microsoft.com/office/officeart/2005/8/layout/radial6"/>
    <dgm:cxn modelId="{EEA62665-CD9A-4A1E-BA45-F6F2B30FD027}" type="presParOf" srcId="{9846461C-72B1-4FBB-82F3-61C1AFCB81C1}" destId="{634EBAE5-AFAF-46BF-AFDF-12DC61172343}" srcOrd="2" destOrd="0" presId="urn:microsoft.com/office/officeart/2005/8/layout/radial6"/>
    <dgm:cxn modelId="{C3E518F7-A053-4D5D-B097-C7DF29375FF0}" type="presParOf" srcId="{9846461C-72B1-4FBB-82F3-61C1AFCB81C1}" destId="{118C6CA0-A883-4337-A005-A707430019F5}" srcOrd="3" destOrd="0" presId="urn:microsoft.com/office/officeart/2005/8/layout/radial6"/>
    <dgm:cxn modelId="{169AC949-20B8-4E21-B4EA-4D437AFB2B84}" type="presParOf" srcId="{9846461C-72B1-4FBB-82F3-61C1AFCB81C1}" destId="{BD8919D4-D64F-4EB7-B7B9-596B2C342F53}" srcOrd="4" destOrd="0" presId="urn:microsoft.com/office/officeart/2005/8/layout/radial6"/>
    <dgm:cxn modelId="{3E324144-0B6F-40C3-A2A5-176CFFF0B0DE}" type="presParOf" srcId="{9846461C-72B1-4FBB-82F3-61C1AFCB81C1}" destId="{32DB0F66-A6EE-4F27-8E06-F6A7BD64A4D7}" srcOrd="5" destOrd="0" presId="urn:microsoft.com/office/officeart/2005/8/layout/radial6"/>
    <dgm:cxn modelId="{2412936A-2060-41B1-A3E3-5FCB39D27E7D}" type="presParOf" srcId="{9846461C-72B1-4FBB-82F3-61C1AFCB81C1}" destId="{495313C1-F469-4C23-87A1-A8CA9CF1D30D}" srcOrd="6" destOrd="0" presId="urn:microsoft.com/office/officeart/2005/8/layout/radial6"/>
    <dgm:cxn modelId="{D5935388-15F4-4F35-A5D7-1E6A7D8E3598}" type="presParOf" srcId="{9846461C-72B1-4FBB-82F3-61C1AFCB81C1}" destId="{8A1B6D3F-F283-4DED-A473-881E993355C0}" srcOrd="7" destOrd="0" presId="urn:microsoft.com/office/officeart/2005/8/layout/radial6"/>
    <dgm:cxn modelId="{640BA60A-44D0-46D9-A061-308477948DEF}" type="presParOf" srcId="{9846461C-72B1-4FBB-82F3-61C1AFCB81C1}" destId="{F6004993-D90A-4730-9C93-7D58E0E8A003}" srcOrd="8" destOrd="0" presId="urn:microsoft.com/office/officeart/2005/8/layout/radial6"/>
    <dgm:cxn modelId="{1C8D843A-D986-4AD8-AFF6-7D03B5288DA4}" type="presParOf" srcId="{9846461C-72B1-4FBB-82F3-61C1AFCB81C1}" destId="{88D4167B-185C-41C6-9387-0D5188B1F4F5}" srcOrd="9" destOrd="0" presId="urn:microsoft.com/office/officeart/2005/8/layout/radial6"/>
    <dgm:cxn modelId="{0CD56989-280C-45F7-BE44-FA237063AE42}" type="presParOf" srcId="{9846461C-72B1-4FBB-82F3-61C1AFCB81C1}" destId="{D1A9B54A-77CD-4703-B6A1-252EA6D69114}" srcOrd="10" destOrd="0" presId="urn:microsoft.com/office/officeart/2005/8/layout/radial6"/>
    <dgm:cxn modelId="{E6157459-158D-4C5B-965E-BADBD7E134E8}" type="presParOf" srcId="{9846461C-72B1-4FBB-82F3-61C1AFCB81C1}" destId="{1120E78A-42C5-4C83-BCB3-5AA643FB80D6}" srcOrd="11" destOrd="0" presId="urn:microsoft.com/office/officeart/2005/8/layout/radial6"/>
    <dgm:cxn modelId="{1905F06A-B166-4767-A23C-15798D2E45E0}" type="presParOf" srcId="{9846461C-72B1-4FBB-82F3-61C1AFCB81C1}" destId="{3F55DC1E-6CE3-4C2C-AF89-86320A68A41C}" srcOrd="12" destOrd="0" presId="urn:microsoft.com/office/officeart/2005/8/layout/radial6"/>
    <dgm:cxn modelId="{9793EFB9-142C-439C-9753-9493E530C05C}" type="presParOf" srcId="{9846461C-72B1-4FBB-82F3-61C1AFCB81C1}" destId="{0D3F3DC6-F6E9-4848-A211-0D389F2BDFB4}" srcOrd="13" destOrd="0" presId="urn:microsoft.com/office/officeart/2005/8/layout/radial6"/>
    <dgm:cxn modelId="{55604F7B-DBBD-470E-86E7-1B4F698ED6C2}" type="presParOf" srcId="{9846461C-72B1-4FBB-82F3-61C1AFCB81C1}" destId="{942009FF-0B3C-4BCF-9616-55A0F952A6A0}" srcOrd="14" destOrd="0" presId="urn:microsoft.com/office/officeart/2005/8/layout/radial6"/>
    <dgm:cxn modelId="{4B57A626-671E-46EE-8108-0F5B1BFD8449}" type="presParOf" srcId="{9846461C-72B1-4FBB-82F3-61C1AFCB81C1}" destId="{1C4AB97D-9C3A-48C4-81D7-65B844E49109}"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C09D5C-3A13-4357-AEB9-C2E44BC966D0}" type="doc">
      <dgm:prSet loTypeId="urn:microsoft.com/office/officeart/2005/8/layout/vList6" loCatId="process" qsTypeId="urn:microsoft.com/office/officeart/2005/8/quickstyle/simple1" qsCatId="simple" csTypeId="urn:microsoft.com/office/officeart/2005/8/colors/colorful4" csCatId="colorful" phldr="1"/>
      <dgm:spPr/>
      <dgm:t>
        <a:bodyPr/>
        <a:lstStyle/>
        <a:p>
          <a:endParaRPr lang="en-US"/>
        </a:p>
      </dgm:t>
    </dgm:pt>
    <dgm:pt modelId="{3888B36F-D639-41C4-869E-3870E4BE3F8D}">
      <dgm:prSet phldrT="[Text]" custT="1"/>
      <dgm:spPr/>
      <dgm:t>
        <a:bodyPr lIns="0"/>
        <a:lstStyle/>
        <a:p>
          <a:r>
            <a:rPr lang="en-US" sz="2400" dirty="0"/>
            <a:t>Multiple projects / processes in SAS</a:t>
          </a:r>
        </a:p>
        <a:p>
          <a:r>
            <a:rPr lang="en-US" sz="2400" dirty="0"/>
            <a:t>Meet deadlines!</a:t>
          </a:r>
        </a:p>
        <a:p>
          <a:r>
            <a:rPr lang="en-US" sz="2400" dirty="0"/>
            <a:t>Stay highly utilized!</a:t>
          </a:r>
        </a:p>
      </dgm:t>
    </dgm:pt>
    <dgm:pt modelId="{11FB0168-5BC9-40E2-A65F-52290146CFFA}" type="parTrans" cxnId="{043F1D47-783E-45A6-BE94-332C4BAB416A}">
      <dgm:prSet/>
      <dgm:spPr/>
      <dgm:t>
        <a:bodyPr/>
        <a:lstStyle/>
        <a:p>
          <a:endParaRPr lang="en-US"/>
        </a:p>
      </dgm:t>
    </dgm:pt>
    <dgm:pt modelId="{09F06E13-54BA-4858-8BF9-104C590838E1}" type="sibTrans" cxnId="{043F1D47-783E-45A6-BE94-332C4BAB416A}">
      <dgm:prSet/>
      <dgm:spPr/>
      <dgm:t>
        <a:bodyPr/>
        <a:lstStyle/>
        <a:p>
          <a:endParaRPr lang="en-US"/>
        </a:p>
      </dgm:t>
    </dgm:pt>
    <dgm:pt modelId="{FCCB5A35-9DB5-40AE-9B9F-766294BB6CC5}">
      <dgm:prSet phldrT="[Text]"/>
      <dgm:spPr/>
      <dgm:t>
        <a:bodyPr lIns="457200" tIns="91440" bIns="91440" anchor="ctr" anchorCtr="0"/>
        <a:lstStyle/>
        <a:p>
          <a:r>
            <a:rPr lang="en-US" dirty="0"/>
            <a:t>Use R and SAS together</a:t>
          </a:r>
        </a:p>
      </dgm:t>
    </dgm:pt>
    <dgm:pt modelId="{117D17BF-EB40-48FA-AAE7-A733C9A7DC16}" type="parTrans" cxnId="{039B075A-81A5-42B1-997F-35EC6E45EB9D}">
      <dgm:prSet/>
      <dgm:spPr/>
      <dgm:t>
        <a:bodyPr/>
        <a:lstStyle/>
        <a:p>
          <a:endParaRPr lang="en-US"/>
        </a:p>
      </dgm:t>
    </dgm:pt>
    <dgm:pt modelId="{71DCF745-3AA2-457B-B96D-CB3446E85668}" type="sibTrans" cxnId="{039B075A-81A5-42B1-997F-35EC6E45EB9D}">
      <dgm:prSet/>
      <dgm:spPr/>
      <dgm:t>
        <a:bodyPr/>
        <a:lstStyle/>
        <a:p>
          <a:endParaRPr lang="en-US"/>
        </a:p>
      </dgm:t>
    </dgm:pt>
    <dgm:pt modelId="{53055557-1D66-42DF-91FA-892908B2ECD2}">
      <dgm:prSet phldrT="[Text]" custT="1"/>
      <dgm:spPr/>
      <dgm:t>
        <a:bodyPr/>
        <a:lstStyle/>
        <a:p>
          <a:r>
            <a:rPr lang="en-US" sz="2400" dirty="0"/>
            <a:t>Many clashing priorities</a:t>
          </a:r>
        </a:p>
      </dgm:t>
    </dgm:pt>
    <dgm:pt modelId="{A3B86CCD-93DD-4560-B927-DE513B55B49F}" type="parTrans" cxnId="{29FA5E88-F016-4950-A431-984545E10479}">
      <dgm:prSet/>
      <dgm:spPr/>
      <dgm:t>
        <a:bodyPr/>
        <a:lstStyle/>
        <a:p>
          <a:endParaRPr lang="en-US"/>
        </a:p>
      </dgm:t>
    </dgm:pt>
    <dgm:pt modelId="{FB194DF1-8BB2-4D02-B4BC-1C5351F963D0}" type="sibTrans" cxnId="{29FA5E88-F016-4950-A431-984545E10479}">
      <dgm:prSet/>
      <dgm:spPr/>
      <dgm:t>
        <a:bodyPr/>
        <a:lstStyle/>
        <a:p>
          <a:endParaRPr lang="en-US"/>
        </a:p>
      </dgm:t>
    </dgm:pt>
    <dgm:pt modelId="{6EE5EB8E-65EB-43C4-9678-67EAB040486E}">
      <dgm:prSet phldrT="[Text]" custT="1"/>
      <dgm:spPr/>
      <dgm:t>
        <a:bodyPr/>
        <a:lstStyle/>
        <a:p>
          <a:r>
            <a:rPr lang="en-US" sz="2400" dirty="0"/>
            <a:t>Multiple solutions                           being developed by clients</a:t>
          </a:r>
        </a:p>
      </dgm:t>
    </dgm:pt>
    <dgm:pt modelId="{0CCF52B8-8DDB-41BB-8EFD-F9A123D1AE3B}" type="parTrans" cxnId="{0BB580F3-BC9F-457A-8F6B-C1C39F280D1A}">
      <dgm:prSet/>
      <dgm:spPr/>
      <dgm:t>
        <a:bodyPr/>
        <a:lstStyle/>
        <a:p>
          <a:endParaRPr lang="en-US"/>
        </a:p>
      </dgm:t>
    </dgm:pt>
    <dgm:pt modelId="{CB1CA5FA-7C75-48AA-B88A-E71644727F11}" type="sibTrans" cxnId="{0BB580F3-BC9F-457A-8F6B-C1C39F280D1A}">
      <dgm:prSet/>
      <dgm:spPr/>
      <dgm:t>
        <a:bodyPr/>
        <a:lstStyle/>
        <a:p>
          <a:endParaRPr lang="en-US"/>
        </a:p>
      </dgm:t>
    </dgm:pt>
    <dgm:pt modelId="{315FE93B-F50F-4F7A-8B2B-D30316B39DA9}">
      <dgm:prSet phldrT="[Text]"/>
      <dgm:spPr/>
      <dgm:t>
        <a:bodyPr lIns="457200" tIns="91440" bIns="91440" anchor="ctr" anchorCtr="0"/>
        <a:lstStyle/>
        <a:p>
          <a:r>
            <a:rPr lang="en-US" dirty="0"/>
            <a:t>Make R billable</a:t>
          </a:r>
        </a:p>
      </dgm:t>
    </dgm:pt>
    <dgm:pt modelId="{EF61220F-3F50-45D6-8447-CCF31AF4C090}" type="parTrans" cxnId="{9507CEA4-9453-4639-A84C-E52A5913A332}">
      <dgm:prSet/>
      <dgm:spPr/>
      <dgm:t>
        <a:bodyPr/>
        <a:lstStyle/>
        <a:p>
          <a:endParaRPr lang="en-US"/>
        </a:p>
      </dgm:t>
    </dgm:pt>
    <dgm:pt modelId="{CB342D9E-AEDD-436F-9B1F-256603B7FD4C}" type="sibTrans" cxnId="{9507CEA4-9453-4639-A84C-E52A5913A332}">
      <dgm:prSet/>
      <dgm:spPr/>
      <dgm:t>
        <a:bodyPr/>
        <a:lstStyle/>
        <a:p>
          <a:endParaRPr lang="en-US"/>
        </a:p>
      </dgm:t>
    </dgm:pt>
    <dgm:pt modelId="{A0F33B6B-8CFA-45E8-843A-BD20D0CC7AA7}">
      <dgm:prSet phldrT="[Text]"/>
      <dgm:spPr/>
      <dgm:t>
        <a:bodyPr lIns="457200" tIns="91440" bIns="91440" anchor="ctr" anchorCtr="0"/>
        <a:lstStyle/>
        <a:p>
          <a:r>
            <a:rPr lang="en-US" dirty="0"/>
            <a:t>Be specific</a:t>
          </a:r>
        </a:p>
      </dgm:t>
    </dgm:pt>
    <dgm:pt modelId="{F365FF45-DF4E-450C-A2AC-74FADCA3128D}" type="parTrans" cxnId="{873281C7-0C95-402C-977A-C28E52A827F7}">
      <dgm:prSet/>
      <dgm:spPr/>
      <dgm:t>
        <a:bodyPr/>
        <a:lstStyle/>
        <a:p>
          <a:endParaRPr lang="en-US"/>
        </a:p>
      </dgm:t>
    </dgm:pt>
    <dgm:pt modelId="{0F3AD588-626C-4962-9768-108ED35B2627}" type="sibTrans" cxnId="{873281C7-0C95-402C-977A-C28E52A827F7}">
      <dgm:prSet/>
      <dgm:spPr/>
      <dgm:t>
        <a:bodyPr/>
        <a:lstStyle/>
        <a:p>
          <a:endParaRPr lang="en-US"/>
        </a:p>
      </dgm:t>
    </dgm:pt>
    <dgm:pt modelId="{2B182A2F-B260-4B9D-A6AA-2D8ACE2C54FC}">
      <dgm:prSet phldrT="[Text]"/>
      <dgm:spPr/>
      <dgm:t>
        <a:bodyPr lIns="457200" tIns="91440" bIns="91440" anchor="ctr" anchorCtr="0"/>
        <a:lstStyle/>
        <a:p>
          <a:r>
            <a:rPr lang="en-US" dirty="0"/>
            <a:t>Fight for it – stress importance</a:t>
          </a:r>
        </a:p>
      </dgm:t>
    </dgm:pt>
    <dgm:pt modelId="{C3FBC400-452B-4D67-A571-CA73836D2354}" type="parTrans" cxnId="{FCFC1414-B7A5-4E18-9691-BE533CABBCF7}">
      <dgm:prSet/>
      <dgm:spPr/>
      <dgm:t>
        <a:bodyPr/>
        <a:lstStyle/>
        <a:p>
          <a:endParaRPr lang="en-US"/>
        </a:p>
      </dgm:t>
    </dgm:pt>
    <dgm:pt modelId="{F3A06DF5-9F1D-4FCD-AA3A-EBB146971D67}" type="sibTrans" cxnId="{FCFC1414-B7A5-4E18-9691-BE533CABBCF7}">
      <dgm:prSet/>
      <dgm:spPr/>
      <dgm:t>
        <a:bodyPr/>
        <a:lstStyle/>
        <a:p>
          <a:endParaRPr lang="en-US"/>
        </a:p>
      </dgm:t>
    </dgm:pt>
    <dgm:pt modelId="{C6E5AA21-9BC1-43F3-A869-497F8F519AA6}">
      <dgm:prSet phldrT="[Text]"/>
      <dgm:spPr/>
      <dgm:t>
        <a:bodyPr lIns="457200" tIns="91440" bIns="91440" anchor="ctr" anchorCtr="0"/>
        <a:lstStyle/>
        <a:p>
          <a:r>
            <a:rPr lang="en-US" dirty="0"/>
            <a:t>Stay as flexible as possible</a:t>
          </a:r>
        </a:p>
      </dgm:t>
    </dgm:pt>
    <dgm:pt modelId="{B295EC22-9DEB-4C65-89AF-B0B0D34D907E}" type="parTrans" cxnId="{126A6933-7F04-4460-ACB1-823FAF09A0B7}">
      <dgm:prSet/>
      <dgm:spPr/>
      <dgm:t>
        <a:bodyPr/>
        <a:lstStyle/>
        <a:p>
          <a:endParaRPr lang="en-US"/>
        </a:p>
      </dgm:t>
    </dgm:pt>
    <dgm:pt modelId="{87D6609A-AE23-4074-A30F-EE291766EA5C}" type="sibTrans" cxnId="{126A6933-7F04-4460-ACB1-823FAF09A0B7}">
      <dgm:prSet/>
      <dgm:spPr/>
      <dgm:t>
        <a:bodyPr/>
        <a:lstStyle/>
        <a:p>
          <a:endParaRPr lang="en-US"/>
        </a:p>
      </dgm:t>
    </dgm:pt>
    <dgm:pt modelId="{0CEC4F79-69FD-435D-9570-BD1ED0A0607D}">
      <dgm:prSet phldrT="[Text]"/>
      <dgm:spPr/>
      <dgm:t>
        <a:bodyPr lIns="457200" tIns="91440" bIns="91440" anchor="ctr" anchorCtr="0"/>
        <a:lstStyle/>
        <a:p>
          <a:r>
            <a:rPr lang="en-US" dirty="0"/>
            <a:t>Make a choice!</a:t>
          </a:r>
        </a:p>
      </dgm:t>
    </dgm:pt>
    <dgm:pt modelId="{928C3DA9-CDE1-4CD8-8964-CE69D7AE9FE0}" type="parTrans" cxnId="{D4A31A9A-6B86-49A3-AA34-B4593DD457CE}">
      <dgm:prSet/>
      <dgm:spPr/>
      <dgm:t>
        <a:bodyPr/>
        <a:lstStyle/>
        <a:p>
          <a:endParaRPr lang="en-US"/>
        </a:p>
      </dgm:t>
    </dgm:pt>
    <dgm:pt modelId="{CFFC26BE-EBFB-41DF-AF81-0D3AF4C4051E}" type="sibTrans" cxnId="{D4A31A9A-6B86-49A3-AA34-B4593DD457CE}">
      <dgm:prSet/>
      <dgm:spPr/>
      <dgm:t>
        <a:bodyPr/>
        <a:lstStyle/>
        <a:p>
          <a:endParaRPr lang="en-US"/>
        </a:p>
      </dgm:t>
    </dgm:pt>
    <dgm:pt modelId="{2C36BDB6-2E1F-4EA9-A07D-629C31ACD030}">
      <dgm:prSet phldrT="[Text]"/>
      <dgm:spPr/>
      <dgm:t>
        <a:bodyPr lIns="457200" tIns="91440" bIns="91440" anchor="ctr" anchorCtr="0"/>
        <a:lstStyle/>
        <a:p>
          <a:r>
            <a:rPr lang="en-US" dirty="0"/>
            <a:t>Explore!</a:t>
          </a:r>
        </a:p>
      </dgm:t>
    </dgm:pt>
    <dgm:pt modelId="{D02D5A03-53EE-482D-A66E-473FDA748E26}" type="parTrans" cxnId="{4AAE552A-67EF-4A07-AACF-91AB269183C0}">
      <dgm:prSet/>
      <dgm:spPr/>
      <dgm:t>
        <a:bodyPr/>
        <a:lstStyle/>
        <a:p>
          <a:endParaRPr lang="en-US"/>
        </a:p>
      </dgm:t>
    </dgm:pt>
    <dgm:pt modelId="{D8AE6868-B89A-4C70-B0F9-2DF1F3E80432}" type="sibTrans" cxnId="{4AAE552A-67EF-4A07-AACF-91AB269183C0}">
      <dgm:prSet/>
      <dgm:spPr/>
      <dgm:t>
        <a:bodyPr/>
        <a:lstStyle/>
        <a:p>
          <a:endParaRPr lang="en-US"/>
        </a:p>
      </dgm:t>
    </dgm:pt>
    <dgm:pt modelId="{F8BA6533-E763-4C19-9B7C-D9DA33BEE438}" type="pres">
      <dgm:prSet presAssocID="{B7C09D5C-3A13-4357-AEB9-C2E44BC966D0}" presName="Name0" presStyleCnt="0">
        <dgm:presLayoutVars>
          <dgm:dir/>
          <dgm:animLvl val="lvl"/>
          <dgm:resizeHandles/>
        </dgm:presLayoutVars>
      </dgm:prSet>
      <dgm:spPr/>
    </dgm:pt>
    <dgm:pt modelId="{C10A385A-9B5B-47C0-B113-946C6CDA3396}" type="pres">
      <dgm:prSet presAssocID="{3888B36F-D639-41C4-869E-3870E4BE3F8D}" presName="linNode" presStyleCnt="0"/>
      <dgm:spPr/>
    </dgm:pt>
    <dgm:pt modelId="{3AA56C67-96B9-429C-ABC0-2AEF17EA0216}" type="pres">
      <dgm:prSet presAssocID="{3888B36F-D639-41C4-869E-3870E4BE3F8D}" presName="parentShp" presStyleLbl="node1" presStyleIdx="0" presStyleCnt="3" custScaleX="135447">
        <dgm:presLayoutVars>
          <dgm:bulletEnabled val="1"/>
        </dgm:presLayoutVars>
      </dgm:prSet>
      <dgm:spPr/>
    </dgm:pt>
    <dgm:pt modelId="{B2CC438B-0D54-45EA-8EA2-F85EE2590001}" type="pres">
      <dgm:prSet presAssocID="{3888B36F-D639-41C4-869E-3870E4BE3F8D}" presName="childShp" presStyleLbl="bgAccFollowNode1" presStyleIdx="0" presStyleCnt="3" custScaleY="69229">
        <dgm:presLayoutVars>
          <dgm:bulletEnabled val="1"/>
        </dgm:presLayoutVars>
      </dgm:prSet>
      <dgm:spPr/>
    </dgm:pt>
    <dgm:pt modelId="{FA19D64A-EDCD-4C23-A410-90E7EF3FF1CC}" type="pres">
      <dgm:prSet presAssocID="{09F06E13-54BA-4858-8BF9-104C590838E1}" presName="spacing" presStyleCnt="0"/>
      <dgm:spPr/>
    </dgm:pt>
    <dgm:pt modelId="{EBEF12F5-D3D5-4415-8D06-1975FF3253FC}" type="pres">
      <dgm:prSet presAssocID="{53055557-1D66-42DF-91FA-892908B2ECD2}" presName="linNode" presStyleCnt="0"/>
      <dgm:spPr/>
    </dgm:pt>
    <dgm:pt modelId="{CEFE3FF9-17E5-42A4-B6ED-14EE7C86CAC0}" type="pres">
      <dgm:prSet presAssocID="{53055557-1D66-42DF-91FA-892908B2ECD2}" presName="parentShp" presStyleLbl="node1" presStyleIdx="1" presStyleCnt="3" custScaleX="135357">
        <dgm:presLayoutVars>
          <dgm:bulletEnabled val="1"/>
        </dgm:presLayoutVars>
      </dgm:prSet>
      <dgm:spPr/>
    </dgm:pt>
    <dgm:pt modelId="{8735C161-6404-493C-AB19-99B93839BA86}" type="pres">
      <dgm:prSet presAssocID="{53055557-1D66-42DF-91FA-892908B2ECD2}" presName="childShp" presStyleLbl="bgAccFollowNode1" presStyleIdx="1" presStyleCnt="3" custScaleY="69229" custLinFactNeighborX="917" custLinFactNeighborY="-385">
        <dgm:presLayoutVars>
          <dgm:bulletEnabled val="1"/>
        </dgm:presLayoutVars>
      </dgm:prSet>
      <dgm:spPr/>
    </dgm:pt>
    <dgm:pt modelId="{AC05FB84-4AA2-49C5-BCBD-7CAB63BDB284}" type="pres">
      <dgm:prSet presAssocID="{FB194DF1-8BB2-4D02-B4BC-1C5351F963D0}" presName="spacing" presStyleCnt="0"/>
      <dgm:spPr/>
    </dgm:pt>
    <dgm:pt modelId="{3DD3AD62-5AFA-473C-AB6B-2836407329EC}" type="pres">
      <dgm:prSet presAssocID="{6EE5EB8E-65EB-43C4-9678-67EAB040486E}" presName="linNode" presStyleCnt="0"/>
      <dgm:spPr/>
    </dgm:pt>
    <dgm:pt modelId="{113C2933-2BFF-4683-AF77-537EAEE6B0C5}" type="pres">
      <dgm:prSet presAssocID="{6EE5EB8E-65EB-43C4-9678-67EAB040486E}" presName="parentShp" presStyleLbl="node1" presStyleIdx="2" presStyleCnt="3" custScaleX="135219">
        <dgm:presLayoutVars>
          <dgm:bulletEnabled val="1"/>
        </dgm:presLayoutVars>
      </dgm:prSet>
      <dgm:spPr/>
    </dgm:pt>
    <dgm:pt modelId="{BC0A3F3E-47E9-4E24-96DB-9D427A709F8F}" type="pres">
      <dgm:prSet presAssocID="{6EE5EB8E-65EB-43C4-9678-67EAB040486E}" presName="childShp" presStyleLbl="bgAccFollowNode1" presStyleIdx="2" presStyleCnt="3" custScaleY="69229">
        <dgm:presLayoutVars>
          <dgm:bulletEnabled val="1"/>
        </dgm:presLayoutVars>
      </dgm:prSet>
      <dgm:spPr/>
    </dgm:pt>
  </dgm:ptLst>
  <dgm:cxnLst>
    <dgm:cxn modelId="{D9970E04-8BCA-4469-B11C-08B523AADE8E}" type="presOf" srcId="{53055557-1D66-42DF-91FA-892908B2ECD2}" destId="{CEFE3FF9-17E5-42A4-B6ED-14EE7C86CAC0}" srcOrd="0" destOrd="0" presId="urn:microsoft.com/office/officeart/2005/8/layout/vList6"/>
    <dgm:cxn modelId="{82D58E0E-F09D-4E74-A259-D476D5833003}" type="presOf" srcId="{A0F33B6B-8CFA-45E8-843A-BD20D0CC7AA7}" destId="{8735C161-6404-493C-AB19-99B93839BA86}" srcOrd="0" destOrd="0" presId="urn:microsoft.com/office/officeart/2005/8/layout/vList6"/>
    <dgm:cxn modelId="{FCFC1414-B7A5-4E18-9691-BE533CABBCF7}" srcId="{53055557-1D66-42DF-91FA-892908B2ECD2}" destId="{2B182A2F-B260-4B9D-A6AA-2D8ACE2C54FC}" srcOrd="1" destOrd="0" parTransId="{C3FBC400-452B-4D67-A571-CA73836D2354}" sibTransId="{F3A06DF5-9F1D-4FCD-AA3A-EBB146971D67}"/>
    <dgm:cxn modelId="{BBA37F25-B047-4942-9B5C-8531A0765F2C}" type="presOf" srcId="{2C36BDB6-2E1F-4EA9-A07D-629C31ACD030}" destId="{BC0A3F3E-47E9-4E24-96DB-9D427A709F8F}" srcOrd="0" destOrd="0" presId="urn:microsoft.com/office/officeart/2005/8/layout/vList6"/>
    <dgm:cxn modelId="{4AAE552A-67EF-4A07-AACF-91AB269183C0}" srcId="{6EE5EB8E-65EB-43C4-9678-67EAB040486E}" destId="{2C36BDB6-2E1F-4EA9-A07D-629C31ACD030}" srcOrd="0" destOrd="0" parTransId="{D02D5A03-53EE-482D-A66E-473FDA748E26}" sibTransId="{D8AE6868-B89A-4C70-B0F9-2DF1F3E80432}"/>
    <dgm:cxn modelId="{126A6933-7F04-4460-ACB1-823FAF09A0B7}" srcId="{6EE5EB8E-65EB-43C4-9678-67EAB040486E}" destId="{C6E5AA21-9BC1-43F3-A869-497F8F519AA6}" srcOrd="1" destOrd="0" parTransId="{B295EC22-9DEB-4C65-89AF-B0B0D34D907E}" sibTransId="{87D6609A-AE23-4074-A30F-EE291766EA5C}"/>
    <dgm:cxn modelId="{8E227135-69F6-47B9-91FB-CC9498F927D4}" type="presOf" srcId="{FCCB5A35-9DB5-40AE-9B9F-766294BB6CC5}" destId="{B2CC438B-0D54-45EA-8EA2-F85EE2590001}" srcOrd="0" destOrd="0" presId="urn:microsoft.com/office/officeart/2005/8/layout/vList6"/>
    <dgm:cxn modelId="{043F1D47-783E-45A6-BE94-332C4BAB416A}" srcId="{B7C09D5C-3A13-4357-AEB9-C2E44BC966D0}" destId="{3888B36F-D639-41C4-869E-3870E4BE3F8D}" srcOrd="0" destOrd="0" parTransId="{11FB0168-5BC9-40E2-A65F-52290146CFFA}" sibTransId="{09F06E13-54BA-4858-8BF9-104C590838E1}"/>
    <dgm:cxn modelId="{FF96BE49-3E56-4B59-A043-BAEE6D30FE0F}" type="presOf" srcId="{B7C09D5C-3A13-4357-AEB9-C2E44BC966D0}" destId="{F8BA6533-E763-4C19-9B7C-D9DA33BEE438}" srcOrd="0" destOrd="0" presId="urn:microsoft.com/office/officeart/2005/8/layout/vList6"/>
    <dgm:cxn modelId="{039B075A-81A5-42B1-997F-35EC6E45EB9D}" srcId="{3888B36F-D639-41C4-869E-3870E4BE3F8D}" destId="{FCCB5A35-9DB5-40AE-9B9F-766294BB6CC5}" srcOrd="0" destOrd="0" parTransId="{117D17BF-EB40-48FA-AAE7-A733C9A7DC16}" sibTransId="{71DCF745-3AA2-457B-B96D-CB3446E85668}"/>
    <dgm:cxn modelId="{F2985186-53D2-49B0-9C37-4D6B90865D27}" type="presOf" srcId="{315FE93B-F50F-4F7A-8B2B-D30316B39DA9}" destId="{B2CC438B-0D54-45EA-8EA2-F85EE2590001}" srcOrd="0" destOrd="1" presId="urn:microsoft.com/office/officeart/2005/8/layout/vList6"/>
    <dgm:cxn modelId="{29FA5E88-F016-4950-A431-984545E10479}" srcId="{B7C09D5C-3A13-4357-AEB9-C2E44BC966D0}" destId="{53055557-1D66-42DF-91FA-892908B2ECD2}" srcOrd="1" destOrd="0" parTransId="{A3B86CCD-93DD-4560-B927-DE513B55B49F}" sibTransId="{FB194DF1-8BB2-4D02-B4BC-1C5351F963D0}"/>
    <dgm:cxn modelId="{84F3CE89-E234-4A28-8BE5-BACD0857223A}" type="presOf" srcId="{2B182A2F-B260-4B9D-A6AA-2D8ACE2C54FC}" destId="{8735C161-6404-493C-AB19-99B93839BA86}" srcOrd="0" destOrd="1" presId="urn:microsoft.com/office/officeart/2005/8/layout/vList6"/>
    <dgm:cxn modelId="{3D867190-2E9B-42D1-B61A-D174CF44A057}" type="presOf" srcId="{6EE5EB8E-65EB-43C4-9678-67EAB040486E}" destId="{113C2933-2BFF-4683-AF77-537EAEE6B0C5}" srcOrd="0" destOrd="0" presId="urn:microsoft.com/office/officeart/2005/8/layout/vList6"/>
    <dgm:cxn modelId="{D4A31A9A-6B86-49A3-AA34-B4593DD457CE}" srcId="{6EE5EB8E-65EB-43C4-9678-67EAB040486E}" destId="{0CEC4F79-69FD-435D-9570-BD1ED0A0607D}" srcOrd="2" destOrd="0" parTransId="{928C3DA9-CDE1-4CD8-8964-CE69D7AE9FE0}" sibTransId="{CFFC26BE-EBFB-41DF-AF81-0D3AF4C4051E}"/>
    <dgm:cxn modelId="{9507CEA4-9453-4639-A84C-E52A5913A332}" srcId="{3888B36F-D639-41C4-869E-3870E4BE3F8D}" destId="{315FE93B-F50F-4F7A-8B2B-D30316B39DA9}" srcOrd="1" destOrd="0" parTransId="{EF61220F-3F50-45D6-8447-CCF31AF4C090}" sibTransId="{CB342D9E-AEDD-436F-9B1F-256603B7FD4C}"/>
    <dgm:cxn modelId="{873281C7-0C95-402C-977A-C28E52A827F7}" srcId="{53055557-1D66-42DF-91FA-892908B2ECD2}" destId="{A0F33B6B-8CFA-45E8-843A-BD20D0CC7AA7}" srcOrd="0" destOrd="0" parTransId="{F365FF45-DF4E-450C-A2AC-74FADCA3128D}" sibTransId="{0F3AD588-626C-4962-9768-108ED35B2627}"/>
    <dgm:cxn modelId="{CB55AFDB-A10A-4353-A5CF-E09332BABEB1}" type="presOf" srcId="{C6E5AA21-9BC1-43F3-A869-497F8F519AA6}" destId="{BC0A3F3E-47E9-4E24-96DB-9D427A709F8F}" srcOrd="0" destOrd="1" presId="urn:microsoft.com/office/officeart/2005/8/layout/vList6"/>
    <dgm:cxn modelId="{659C9EF2-5181-4BCB-9B0B-2CB5EA5498B0}" type="presOf" srcId="{3888B36F-D639-41C4-869E-3870E4BE3F8D}" destId="{3AA56C67-96B9-429C-ABC0-2AEF17EA0216}" srcOrd="0" destOrd="0" presId="urn:microsoft.com/office/officeart/2005/8/layout/vList6"/>
    <dgm:cxn modelId="{0BB580F3-BC9F-457A-8F6B-C1C39F280D1A}" srcId="{B7C09D5C-3A13-4357-AEB9-C2E44BC966D0}" destId="{6EE5EB8E-65EB-43C4-9678-67EAB040486E}" srcOrd="2" destOrd="0" parTransId="{0CCF52B8-8DDB-41BB-8EFD-F9A123D1AE3B}" sibTransId="{CB1CA5FA-7C75-48AA-B88A-E71644727F11}"/>
    <dgm:cxn modelId="{02B943FC-8514-4EAE-BEB3-036E0F8AE97D}" type="presOf" srcId="{0CEC4F79-69FD-435D-9570-BD1ED0A0607D}" destId="{BC0A3F3E-47E9-4E24-96DB-9D427A709F8F}" srcOrd="0" destOrd="2" presId="urn:microsoft.com/office/officeart/2005/8/layout/vList6"/>
    <dgm:cxn modelId="{1F00C098-5FE5-47F8-8F16-AE6AC77DBE24}" type="presParOf" srcId="{F8BA6533-E763-4C19-9B7C-D9DA33BEE438}" destId="{C10A385A-9B5B-47C0-B113-946C6CDA3396}" srcOrd="0" destOrd="0" presId="urn:microsoft.com/office/officeart/2005/8/layout/vList6"/>
    <dgm:cxn modelId="{83546A05-4976-4DD9-AB83-17BAEB70B164}" type="presParOf" srcId="{C10A385A-9B5B-47C0-B113-946C6CDA3396}" destId="{3AA56C67-96B9-429C-ABC0-2AEF17EA0216}" srcOrd="0" destOrd="0" presId="urn:microsoft.com/office/officeart/2005/8/layout/vList6"/>
    <dgm:cxn modelId="{52C52842-C619-4ABE-AED1-96253D72E499}" type="presParOf" srcId="{C10A385A-9B5B-47C0-B113-946C6CDA3396}" destId="{B2CC438B-0D54-45EA-8EA2-F85EE2590001}" srcOrd="1" destOrd="0" presId="urn:microsoft.com/office/officeart/2005/8/layout/vList6"/>
    <dgm:cxn modelId="{E45BBEC2-2437-484E-8E33-9B0A6E3602AF}" type="presParOf" srcId="{F8BA6533-E763-4C19-9B7C-D9DA33BEE438}" destId="{FA19D64A-EDCD-4C23-A410-90E7EF3FF1CC}" srcOrd="1" destOrd="0" presId="urn:microsoft.com/office/officeart/2005/8/layout/vList6"/>
    <dgm:cxn modelId="{5F6D63EB-993C-4F81-87EA-868A2BD80542}" type="presParOf" srcId="{F8BA6533-E763-4C19-9B7C-D9DA33BEE438}" destId="{EBEF12F5-D3D5-4415-8D06-1975FF3253FC}" srcOrd="2" destOrd="0" presId="urn:microsoft.com/office/officeart/2005/8/layout/vList6"/>
    <dgm:cxn modelId="{0CD9549F-77DC-45AB-AB88-0FE8D8ED740C}" type="presParOf" srcId="{EBEF12F5-D3D5-4415-8D06-1975FF3253FC}" destId="{CEFE3FF9-17E5-42A4-B6ED-14EE7C86CAC0}" srcOrd="0" destOrd="0" presId="urn:microsoft.com/office/officeart/2005/8/layout/vList6"/>
    <dgm:cxn modelId="{F532A22E-719B-42A7-B787-69BE77850F29}" type="presParOf" srcId="{EBEF12F5-D3D5-4415-8D06-1975FF3253FC}" destId="{8735C161-6404-493C-AB19-99B93839BA86}" srcOrd="1" destOrd="0" presId="urn:microsoft.com/office/officeart/2005/8/layout/vList6"/>
    <dgm:cxn modelId="{94C82FD6-A4F6-4C7A-B52B-4C952DF663DD}" type="presParOf" srcId="{F8BA6533-E763-4C19-9B7C-D9DA33BEE438}" destId="{AC05FB84-4AA2-49C5-BCBD-7CAB63BDB284}" srcOrd="3" destOrd="0" presId="urn:microsoft.com/office/officeart/2005/8/layout/vList6"/>
    <dgm:cxn modelId="{2D0E2149-73DE-48A2-8841-49D8F64247B1}" type="presParOf" srcId="{F8BA6533-E763-4C19-9B7C-D9DA33BEE438}" destId="{3DD3AD62-5AFA-473C-AB6B-2836407329EC}" srcOrd="4" destOrd="0" presId="urn:microsoft.com/office/officeart/2005/8/layout/vList6"/>
    <dgm:cxn modelId="{35D5782A-9938-41C8-B9D4-522EFBF6032D}" type="presParOf" srcId="{3DD3AD62-5AFA-473C-AB6B-2836407329EC}" destId="{113C2933-2BFF-4683-AF77-537EAEE6B0C5}" srcOrd="0" destOrd="0" presId="urn:microsoft.com/office/officeart/2005/8/layout/vList6"/>
    <dgm:cxn modelId="{BD02DED6-D930-47CB-A6FD-F1FD2E07DFD1}" type="presParOf" srcId="{3DD3AD62-5AFA-473C-AB6B-2836407329EC}" destId="{BC0A3F3E-47E9-4E24-96DB-9D427A709F8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A786D-96FD-4495-BF3A-37F3E4FAB157}">
      <dsp:nvSpPr>
        <dsp:cNvPr id="0" name=""/>
        <dsp:cNvSpPr/>
      </dsp:nvSpPr>
      <dsp:spPr>
        <a:xfrm>
          <a:off x="190234" y="0"/>
          <a:ext cx="1221767" cy="122176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Leaders should be</a:t>
          </a:r>
        </a:p>
      </dsp:txBody>
      <dsp:txXfrm>
        <a:off x="369158" y="178924"/>
        <a:ext cx="863919" cy="863919"/>
      </dsp:txXfrm>
    </dsp:sp>
    <dsp:sp modelId="{617D6E6A-5C5B-43DB-9791-303ABA865EF6}">
      <dsp:nvSpPr>
        <dsp:cNvPr id="0" name=""/>
        <dsp:cNvSpPr/>
      </dsp:nvSpPr>
      <dsp:spPr>
        <a:xfrm rot="145674">
          <a:off x="1410596" y="653370"/>
          <a:ext cx="1910120" cy="47700"/>
        </a:xfrm>
        <a:custGeom>
          <a:avLst/>
          <a:gdLst/>
          <a:ahLst/>
          <a:cxnLst/>
          <a:rect l="0" t="0" r="0" b="0"/>
          <a:pathLst>
            <a:path>
              <a:moveTo>
                <a:pt x="0" y="23850"/>
              </a:moveTo>
              <a:lnTo>
                <a:pt x="1910120" y="2385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317903" y="629467"/>
        <a:ext cx="95506" cy="95506"/>
      </dsp:txXfrm>
    </dsp:sp>
    <dsp:sp modelId="{1AC0C143-EA5E-49E4-8FF8-035423FEA0F3}">
      <dsp:nvSpPr>
        <dsp:cNvPr id="0" name=""/>
        <dsp:cNvSpPr/>
      </dsp:nvSpPr>
      <dsp:spPr>
        <a:xfrm>
          <a:off x="3319311" y="132673"/>
          <a:ext cx="1221767" cy="122176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Visible</a:t>
          </a:r>
        </a:p>
      </dsp:txBody>
      <dsp:txXfrm>
        <a:off x="3498235" y="311597"/>
        <a:ext cx="863919" cy="863919"/>
      </dsp:txXfrm>
    </dsp:sp>
    <dsp:sp modelId="{D1E50AF6-A8F6-4240-B926-0816F1204116}">
      <dsp:nvSpPr>
        <dsp:cNvPr id="0" name=""/>
        <dsp:cNvSpPr/>
      </dsp:nvSpPr>
      <dsp:spPr>
        <a:xfrm rot="1732568">
          <a:off x="1213758" y="1357017"/>
          <a:ext cx="1967116" cy="47700"/>
        </a:xfrm>
        <a:custGeom>
          <a:avLst/>
          <a:gdLst/>
          <a:ahLst/>
          <a:cxnLst/>
          <a:rect l="0" t="0" r="0" b="0"/>
          <a:pathLst>
            <a:path>
              <a:moveTo>
                <a:pt x="0" y="23850"/>
              </a:moveTo>
              <a:lnTo>
                <a:pt x="1967116" y="2385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48138" y="1331689"/>
        <a:ext cx="98355" cy="98355"/>
      </dsp:txXfrm>
    </dsp:sp>
    <dsp:sp modelId="{CF3039C9-EB26-41EA-9113-7358F3B2C29F}">
      <dsp:nvSpPr>
        <dsp:cNvPr id="0" name=""/>
        <dsp:cNvSpPr/>
      </dsp:nvSpPr>
      <dsp:spPr>
        <a:xfrm>
          <a:off x="2982631" y="1539968"/>
          <a:ext cx="1221767" cy="1221767"/>
        </a:xfrm>
        <a:prstGeom prst="ellipse">
          <a:avLst/>
        </a:prstGeom>
        <a:solidFill>
          <a:schemeClr val="accent4">
            <a:hueOff val="3234805"/>
            <a:satOff val="-32370"/>
            <a:lumOff val="-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Accessible</a:t>
          </a:r>
        </a:p>
      </dsp:txBody>
      <dsp:txXfrm>
        <a:off x="3161555" y="1718892"/>
        <a:ext cx="863919" cy="863919"/>
      </dsp:txXfrm>
    </dsp:sp>
    <dsp:sp modelId="{7D441DF7-090A-454F-BF2C-4EDEDF7B2ECA}">
      <dsp:nvSpPr>
        <dsp:cNvPr id="0" name=""/>
        <dsp:cNvSpPr/>
      </dsp:nvSpPr>
      <dsp:spPr>
        <a:xfrm rot="3345609">
          <a:off x="834789" y="1678115"/>
          <a:ext cx="1417874" cy="47700"/>
        </a:xfrm>
        <a:custGeom>
          <a:avLst/>
          <a:gdLst/>
          <a:ahLst/>
          <a:cxnLst/>
          <a:rect l="0" t="0" r="0" b="0"/>
          <a:pathLst>
            <a:path>
              <a:moveTo>
                <a:pt x="0" y="23850"/>
              </a:moveTo>
              <a:lnTo>
                <a:pt x="1417874" y="2385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08280" y="1666519"/>
        <a:ext cx="70893" cy="70893"/>
      </dsp:txXfrm>
    </dsp:sp>
    <dsp:sp modelId="{3272D182-9742-4E5F-9C33-F369DA44B3D2}">
      <dsp:nvSpPr>
        <dsp:cNvPr id="0" name=""/>
        <dsp:cNvSpPr/>
      </dsp:nvSpPr>
      <dsp:spPr>
        <a:xfrm>
          <a:off x="1675451" y="2182164"/>
          <a:ext cx="1221767" cy="1221767"/>
        </a:xfrm>
        <a:prstGeom prst="ellipse">
          <a:avLst/>
        </a:prstGeom>
        <a:solidFill>
          <a:schemeClr val="accent4">
            <a:hueOff val="6469610"/>
            <a:satOff val="-64741"/>
            <a:lumOff val="-79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Committed to the Change</a:t>
          </a:r>
        </a:p>
      </dsp:txBody>
      <dsp:txXfrm>
        <a:off x="1854375" y="2361088"/>
        <a:ext cx="863919" cy="863919"/>
      </dsp:txXfrm>
    </dsp:sp>
    <dsp:sp modelId="{2C7F3FFC-F563-4788-B8B6-D6CC906DF620}">
      <dsp:nvSpPr>
        <dsp:cNvPr id="0" name=""/>
        <dsp:cNvSpPr/>
      </dsp:nvSpPr>
      <dsp:spPr>
        <a:xfrm rot="5400006">
          <a:off x="193581" y="1805452"/>
          <a:ext cx="1215069" cy="47700"/>
        </a:xfrm>
        <a:custGeom>
          <a:avLst/>
          <a:gdLst/>
          <a:ahLst/>
          <a:cxnLst/>
          <a:rect l="0" t="0" r="0" b="0"/>
          <a:pathLst>
            <a:path>
              <a:moveTo>
                <a:pt x="0" y="23850"/>
              </a:moveTo>
              <a:lnTo>
                <a:pt x="1215069" y="2385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70739" y="1798925"/>
        <a:ext cx="60753" cy="60753"/>
      </dsp:txXfrm>
    </dsp:sp>
    <dsp:sp modelId="{4493A695-805E-415D-9AAF-6E847469EC74}">
      <dsp:nvSpPr>
        <dsp:cNvPr id="0" name=""/>
        <dsp:cNvSpPr/>
      </dsp:nvSpPr>
      <dsp:spPr>
        <a:xfrm>
          <a:off x="190230" y="2436837"/>
          <a:ext cx="1221767" cy="1221767"/>
        </a:xfrm>
        <a:prstGeom prst="ellipse">
          <a:avLst/>
        </a:prstGeom>
        <a:solidFill>
          <a:schemeClr val="accent4">
            <a:hueOff val="9704415"/>
            <a:satOff val="-97111"/>
            <a:lumOff val="-1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Bringing People on Board</a:t>
          </a:r>
        </a:p>
      </dsp:txBody>
      <dsp:txXfrm>
        <a:off x="369154" y="2615761"/>
        <a:ext cx="863919" cy="863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78E43-5744-44FD-A5EA-5817460B26E6}">
      <dsp:nvSpPr>
        <dsp:cNvPr id="0" name=""/>
        <dsp:cNvSpPr/>
      </dsp:nvSpPr>
      <dsp:spPr>
        <a:xfrm>
          <a:off x="2314853" y="2340194"/>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Simulation</a:t>
          </a:r>
          <a:endParaRPr lang="en-US" sz="1700" kern="1200" dirty="0"/>
        </a:p>
      </dsp:txBody>
      <dsp:txXfrm>
        <a:off x="2552291" y="2544078"/>
        <a:ext cx="1058064" cy="908545"/>
      </dsp:txXfrm>
    </dsp:sp>
    <dsp:sp modelId="{ED7E0399-2126-43F5-9080-B00244470100}">
      <dsp:nvSpPr>
        <dsp:cNvPr id="0" name=""/>
        <dsp:cNvSpPr/>
      </dsp:nvSpPr>
      <dsp:spPr>
        <a:xfrm>
          <a:off x="995375" y="3669379"/>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46ED2CC-70D5-4D39-8AA3-1C88D5C00729}">
      <dsp:nvSpPr>
        <dsp:cNvPr id="0" name=""/>
        <dsp:cNvSpPr/>
      </dsp:nvSpPr>
      <dsp:spPr>
        <a:xfrm>
          <a:off x="360375" y="2965500"/>
          <a:ext cx="91439" cy="91444"/>
        </a:xfrm>
        <a:prstGeom prst="hexagon">
          <a:avLst>
            <a:gd name="adj" fmla="val 25000"/>
            <a:gd name="vf" fmla="val 11547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9F3144E-412A-4CBB-B5BB-B8C3BC173DB1}">
      <dsp:nvSpPr>
        <dsp:cNvPr id="0" name=""/>
        <dsp:cNvSpPr/>
      </dsp:nvSpPr>
      <dsp:spPr>
        <a:xfrm>
          <a:off x="560553" y="3196600"/>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04AE826-CD1B-493E-9878-2585CF4A94B3}">
      <dsp:nvSpPr>
        <dsp:cNvPr id="0" name=""/>
        <dsp:cNvSpPr/>
      </dsp:nvSpPr>
      <dsp:spPr>
        <a:xfrm>
          <a:off x="2344763" y="898135"/>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Figures</a:t>
          </a:r>
          <a:endParaRPr lang="en-US" sz="1700" kern="1200" dirty="0"/>
        </a:p>
      </dsp:txBody>
      <dsp:txXfrm>
        <a:off x="2582201" y="1102019"/>
        <a:ext cx="1058064" cy="908545"/>
      </dsp:txXfrm>
    </dsp:sp>
    <dsp:sp modelId="{EDC58F38-E823-4198-97C3-72DE2CC724FA}">
      <dsp:nvSpPr>
        <dsp:cNvPr id="0" name=""/>
        <dsp:cNvSpPr/>
      </dsp:nvSpPr>
      <dsp:spPr>
        <a:xfrm>
          <a:off x="3332987" y="3487570"/>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B2C9B8-2CAE-4511-8531-D70A9CC9255C}">
      <dsp:nvSpPr>
        <dsp:cNvPr id="0" name=""/>
        <dsp:cNvSpPr/>
      </dsp:nvSpPr>
      <dsp:spPr>
        <a:xfrm>
          <a:off x="3596335" y="3078182"/>
          <a:ext cx="1532940" cy="1316313"/>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41F5AA-E1CD-44DA-8CF5-D0335E434AA1}">
      <dsp:nvSpPr>
        <dsp:cNvPr id="0" name=""/>
        <dsp:cNvSpPr/>
      </dsp:nvSpPr>
      <dsp:spPr>
        <a:xfrm>
          <a:off x="2987681" y="4309913"/>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DA502E2-D81C-4135-AD99-BB99CEE94D7D}">
      <dsp:nvSpPr>
        <dsp:cNvPr id="0" name=""/>
        <dsp:cNvSpPr/>
      </dsp:nvSpPr>
      <dsp:spPr>
        <a:xfrm>
          <a:off x="1027229" y="1617485"/>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R Markdown / Quarto</a:t>
          </a:r>
          <a:endParaRPr lang="en-US" sz="1700" kern="1200" dirty="0"/>
        </a:p>
      </dsp:txBody>
      <dsp:txXfrm>
        <a:off x="1264667" y="1821369"/>
        <a:ext cx="1058064" cy="908545"/>
      </dsp:txXfrm>
    </dsp:sp>
    <dsp:sp modelId="{F0756F9B-623A-4BB0-91BA-4292BDE8E2F4}">
      <dsp:nvSpPr>
        <dsp:cNvPr id="0" name=""/>
        <dsp:cNvSpPr/>
      </dsp:nvSpPr>
      <dsp:spPr>
        <a:xfrm>
          <a:off x="2008936" y="1650834"/>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CDBB863-AAA1-4CD8-A591-1D1E57BCCC30}">
      <dsp:nvSpPr>
        <dsp:cNvPr id="0" name=""/>
        <dsp:cNvSpPr/>
      </dsp:nvSpPr>
      <dsp:spPr>
        <a:xfrm>
          <a:off x="2277973" y="893933"/>
          <a:ext cx="1532940" cy="1316313"/>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6A81163-0FBF-4EB2-9FDD-76B104E3B34E}">
      <dsp:nvSpPr>
        <dsp:cNvPr id="0" name=""/>
        <dsp:cNvSpPr/>
      </dsp:nvSpPr>
      <dsp:spPr>
        <a:xfrm>
          <a:off x="2321051" y="1477078"/>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901A37E-5E6C-441C-BAF1-59ED5F91228A}">
      <dsp:nvSpPr>
        <dsp:cNvPr id="0" name=""/>
        <dsp:cNvSpPr/>
      </dsp:nvSpPr>
      <dsp:spPr>
        <a:xfrm>
          <a:off x="3596335" y="1622864"/>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R within SAS</a:t>
          </a:r>
          <a:endParaRPr lang="en-US" sz="1700" kern="1200" dirty="0"/>
        </a:p>
      </dsp:txBody>
      <dsp:txXfrm>
        <a:off x="3833773" y="1826748"/>
        <a:ext cx="1058064" cy="908545"/>
      </dsp:txXfrm>
    </dsp:sp>
    <dsp:sp modelId="{22C89E9D-D60A-4841-B479-A9FB1EB07E89}">
      <dsp:nvSpPr>
        <dsp:cNvPr id="0" name=""/>
        <dsp:cNvSpPr/>
      </dsp:nvSpPr>
      <dsp:spPr>
        <a:xfrm>
          <a:off x="4922824" y="2206008"/>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97160B4-12C8-4A44-A449-4721B15033E5}">
      <dsp:nvSpPr>
        <dsp:cNvPr id="0" name=""/>
        <dsp:cNvSpPr/>
      </dsp:nvSpPr>
      <dsp:spPr>
        <a:xfrm>
          <a:off x="4915509" y="2362813"/>
          <a:ext cx="1532940" cy="1316313"/>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F0056C2-95D6-4701-97F8-358F0762E60B}">
      <dsp:nvSpPr>
        <dsp:cNvPr id="0" name=""/>
        <dsp:cNvSpPr/>
      </dsp:nvSpPr>
      <dsp:spPr>
        <a:xfrm>
          <a:off x="5214619" y="2386546"/>
          <a:ext cx="178816" cy="154262"/>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8F1F1D-1C22-47E9-BBC5-9EF2362B7EBD}">
      <dsp:nvSpPr>
        <dsp:cNvPr id="0" name=""/>
        <dsp:cNvSpPr/>
      </dsp:nvSpPr>
      <dsp:spPr>
        <a:xfrm>
          <a:off x="4915509" y="907918"/>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Shiny</a:t>
          </a:r>
          <a:endParaRPr lang="en-US" sz="1700" kern="1200" dirty="0"/>
        </a:p>
      </dsp:txBody>
      <dsp:txXfrm>
        <a:off x="5152947" y="1111802"/>
        <a:ext cx="1058064" cy="908545"/>
      </dsp:txXfrm>
    </dsp:sp>
    <dsp:sp modelId="{457D567B-9B64-4B2B-8209-4157B0F723D9}">
      <dsp:nvSpPr>
        <dsp:cNvPr id="0" name=""/>
        <dsp:cNvSpPr/>
      </dsp:nvSpPr>
      <dsp:spPr>
        <a:xfrm>
          <a:off x="6241999" y="1497844"/>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1F149D-F133-4D58-AB05-4BA9BD130EE9}">
      <dsp:nvSpPr>
        <dsp:cNvPr id="0" name=""/>
        <dsp:cNvSpPr/>
      </dsp:nvSpPr>
      <dsp:spPr>
        <a:xfrm>
          <a:off x="6234683" y="1642358"/>
          <a:ext cx="1532940" cy="1316313"/>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DD7FFD4-CD40-4A67-94D8-EF1043DD39F2}">
      <dsp:nvSpPr>
        <dsp:cNvPr id="0" name=""/>
        <dsp:cNvSpPr/>
      </dsp:nvSpPr>
      <dsp:spPr>
        <a:xfrm>
          <a:off x="6540296" y="1671600"/>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F4EFF34-F9B3-4EED-837D-E39CA8926DFF}">
      <dsp:nvSpPr>
        <dsp:cNvPr id="0" name=""/>
        <dsp:cNvSpPr/>
      </dsp:nvSpPr>
      <dsp:spPr>
        <a:xfrm>
          <a:off x="4922716" y="2329817"/>
          <a:ext cx="1532940" cy="131631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GB" sz="1700" kern="1200" dirty="0"/>
            <a:t>Bayesian</a:t>
          </a:r>
          <a:endParaRPr lang="en-US" sz="1700" kern="1200" dirty="0"/>
        </a:p>
      </dsp:txBody>
      <dsp:txXfrm>
        <a:off x="5160154" y="2533701"/>
        <a:ext cx="1058064" cy="908545"/>
      </dsp:txXfrm>
    </dsp:sp>
    <dsp:sp modelId="{7FB2530A-D076-4B8B-8353-8B158EAD6940}">
      <dsp:nvSpPr>
        <dsp:cNvPr id="0" name=""/>
        <dsp:cNvSpPr/>
      </dsp:nvSpPr>
      <dsp:spPr>
        <a:xfrm>
          <a:off x="6538671" y="4247862"/>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C84DCD5-AA78-4E20-A3A8-1048CF48D272}">
      <dsp:nvSpPr>
        <dsp:cNvPr id="0" name=""/>
        <dsp:cNvSpPr/>
      </dsp:nvSpPr>
      <dsp:spPr>
        <a:xfrm>
          <a:off x="4915509" y="3815589"/>
          <a:ext cx="1532940" cy="1316313"/>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CAB02EE-C62C-498D-BB09-D0DC13B9CD74}">
      <dsp:nvSpPr>
        <dsp:cNvPr id="0" name=""/>
        <dsp:cNvSpPr/>
      </dsp:nvSpPr>
      <dsp:spPr>
        <a:xfrm>
          <a:off x="6254191" y="4393224"/>
          <a:ext cx="178816" cy="154262"/>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AB97D-9C3A-48C4-81D7-65B844E49109}">
      <dsp:nvSpPr>
        <dsp:cNvPr id="0" name=""/>
        <dsp:cNvSpPr/>
      </dsp:nvSpPr>
      <dsp:spPr>
        <a:xfrm>
          <a:off x="2453093" y="753257"/>
          <a:ext cx="5006440" cy="5006440"/>
        </a:xfrm>
        <a:prstGeom prst="blockArc">
          <a:avLst>
            <a:gd name="adj1" fmla="val 11880000"/>
            <a:gd name="adj2" fmla="val 16200000"/>
            <a:gd name="adj3" fmla="val 464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F55DC1E-6CE3-4C2C-AF89-86320A68A41C}">
      <dsp:nvSpPr>
        <dsp:cNvPr id="0" name=""/>
        <dsp:cNvSpPr/>
      </dsp:nvSpPr>
      <dsp:spPr>
        <a:xfrm>
          <a:off x="2453093" y="753257"/>
          <a:ext cx="5006440" cy="5006440"/>
        </a:xfrm>
        <a:prstGeom prst="blockArc">
          <a:avLst>
            <a:gd name="adj1" fmla="val 7560000"/>
            <a:gd name="adj2" fmla="val 11880000"/>
            <a:gd name="adj3" fmla="val 464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D4167B-185C-41C6-9387-0D5188B1F4F5}">
      <dsp:nvSpPr>
        <dsp:cNvPr id="0" name=""/>
        <dsp:cNvSpPr/>
      </dsp:nvSpPr>
      <dsp:spPr>
        <a:xfrm>
          <a:off x="2453093" y="753257"/>
          <a:ext cx="5006440" cy="5006440"/>
        </a:xfrm>
        <a:prstGeom prst="blockArc">
          <a:avLst>
            <a:gd name="adj1" fmla="val 3240000"/>
            <a:gd name="adj2" fmla="val 7560000"/>
            <a:gd name="adj3" fmla="val 464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95313C1-F469-4C23-87A1-A8CA9CF1D30D}">
      <dsp:nvSpPr>
        <dsp:cNvPr id="0" name=""/>
        <dsp:cNvSpPr/>
      </dsp:nvSpPr>
      <dsp:spPr>
        <a:xfrm>
          <a:off x="2453093" y="753257"/>
          <a:ext cx="5006440" cy="5006440"/>
        </a:xfrm>
        <a:prstGeom prst="blockArc">
          <a:avLst>
            <a:gd name="adj1" fmla="val 20520000"/>
            <a:gd name="adj2" fmla="val 3240000"/>
            <a:gd name="adj3" fmla="val 464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18C6CA0-A883-4337-A005-A707430019F5}">
      <dsp:nvSpPr>
        <dsp:cNvPr id="0" name=""/>
        <dsp:cNvSpPr/>
      </dsp:nvSpPr>
      <dsp:spPr>
        <a:xfrm>
          <a:off x="2453093" y="753257"/>
          <a:ext cx="5006440" cy="5006440"/>
        </a:xfrm>
        <a:prstGeom prst="blockArc">
          <a:avLst>
            <a:gd name="adj1" fmla="val 16200000"/>
            <a:gd name="adj2" fmla="val 20520000"/>
            <a:gd name="adj3" fmla="val 464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0837B3-8E8E-44C1-A1DB-8347F32BE621}">
      <dsp:nvSpPr>
        <dsp:cNvPr id="0" name=""/>
        <dsp:cNvSpPr/>
      </dsp:nvSpPr>
      <dsp:spPr>
        <a:xfrm>
          <a:off x="3803148" y="2103311"/>
          <a:ext cx="2306331" cy="2306331"/>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Clr>
              <a:srgbClr val="E71315"/>
            </a:buClr>
            <a:buSzPct val="100000"/>
            <a:buNone/>
          </a:pPr>
          <a:r>
            <a:rPr lang="en-US" sz="2400" b="1" kern="1200" dirty="0">
              <a:solidFill>
                <a:srgbClr val="FF0000"/>
              </a:solidFill>
              <a:latin typeface="+mj-lt"/>
            </a:rPr>
            <a:t>Immerse Yourself!</a:t>
          </a:r>
          <a:endParaRPr lang="en-US" sz="1400" b="1" kern="1200" dirty="0"/>
        </a:p>
      </dsp:txBody>
      <dsp:txXfrm>
        <a:off x="4140902" y="2441065"/>
        <a:ext cx="1630823" cy="1630823"/>
      </dsp:txXfrm>
    </dsp:sp>
    <dsp:sp modelId="{CABBDFB6-8A29-4279-879D-57CC0E5D2AE4}">
      <dsp:nvSpPr>
        <dsp:cNvPr id="0" name=""/>
        <dsp:cNvSpPr/>
      </dsp:nvSpPr>
      <dsp:spPr>
        <a:xfrm>
          <a:off x="4149097" y="4160"/>
          <a:ext cx="1614432" cy="161443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
              <a:srgbClr val="E71315"/>
            </a:buClr>
            <a:buSzPct val="100000"/>
            <a:buNone/>
          </a:pPr>
          <a:r>
            <a:rPr lang="en-US" sz="1200" b="1" i="0" kern="1200" dirty="0">
              <a:effectLst/>
              <a:latin typeface="Arial" panose="020B0604020202020204" pitchFamily="34" charset="0"/>
            </a:rPr>
            <a:t>Get involved with a working group / submit issues / help with packages</a:t>
          </a:r>
          <a:endParaRPr lang="en-US" sz="1200" b="1" kern="1200" dirty="0"/>
        </a:p>
      </dsp:txBody>
      <dsp:txXfrm>
        <a:off x="4385525" y="240588"/>
        <a:ext cx="1141576" cy="1141576"/>
      </dsp:txXfrm>
    </dsp:sp>
    <dsp:sp modelId="{BD8919D4-D64F-4EB7-B7B9-596B2C342F53}">
      <dsp:nvSpPr>
        <dsp:cNvPr id="0" name=""/>
        <dsp:cNvSpPr/>
      </dsp:nvSpPr>
      <dsp:spPr>
        <a:xfrm>
          <a:off x="6474526" y="1693683"/>
          <a:ext cx="1614432" cy="161443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
              <a:srgbClr val="E71315"/>
            </a:buClr>
            <a:buSzPct val="100000"/>
            <a:buNone/>
          </a:pPr>
          <a:r>
            <a:rPr lang="en-US" sz="1200" b="1" i="0" kern="1200" dirty="0">
              <a:effectLst/>
              <a:latin typeface="Arial" panose="020B0604020202020204" pitchFamily="34" charset="0"/>
            </a:rPr>
            <a:t>Projects in line with your interests</a:t>
          </a:r>
          <a:endParaRPr lang="en-US" sz="1200" kern="1200" dirty="0"/>
        </a:p>
      </dsp:txBody>
      <dsp:txXfrm>
        <a:off x="6710954" y="1930111"/>
        <a:ext cx="1141576" cy="1141576"/>
      </dsp:txXfrm>
    </dsp:sp>
    <dsp:sp modelId="{8A1B6D3F-F283-4DED-A473-881E993355C0}">
      <dsp:nvSpPr>
        <dsp:cNvPr id="0" name=""/>
        <dsp:cNvSpPr/>
      </dsp:nvSpPr>
      <dsp:spPr>
        <a:xfrm>
          <a:off x="5586291" y="4427388"/>
          <a:ext cx="1614432" cy="161443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
              <a:srgbClr val="E71315"/>
            </a:buClr>
            <a:buSzPct val="100000"/>
            <a:buNone/>
          </a:pPr>
          <a:r>
            <a:rPr kumimoji="0" lang="en-US" sz="1200" b="1" u="none" strike="noStrike" kern="1200" cap="none" spc="0" normalizeH="0" baseline="0" noProof="0" dirty="0">
              <a:ln/>
              <a:uLnTx/>
              <a:uFillTx/>
              <a:latin typeface="Arial" panose="020B0604020202020204" pitchFamily="34" charset="0"/>
              <a:ea typeface="+mn-ea"/>
              <a:cs typeface="+mn-cs"/>
            </a:rPr>
            <a:t>Attend conferences</a:t>
          </a:r>
          <a:endParaRPr lang="en-US" sz="1200" b="1" kern="1200" dirty="0"/>
        </a:p>
      </dsp:txBody>
      <dsp:txXfrm>
        <a:off x="5822719" y="4663816"/>
        <a:ext cx="1141576" cy="1141576"/>
      </dsp:txXfrm>
    </dsp:sp>
    <dsp:sp modelId="{D1A9B54A-77CD-4703-B6A1-252EA6D69114}">
      <dsp:nvSpPr>
        <dsp:cNvPr id="0" name=""/>
        <dsp:cNvSpPr/>
      </dsp:nvSpPr>
      <dsp:spPr>
        <a:xfrm>
          <a:off x="2711903" y="4427388"/>
          <a:ext cx="1614432" cy="161443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
              <a:srgbClr val="E71315"/>
            </a:buClr>
            <a:buSzPct val="100000"/>
            <a:buNone/>
          </a:pPr>
          <a:r>
            <a:rPr lang="en-US" sz="1200" b="1" i="0" kern="1200" dirty="0">
              <a:effectLst/>
              <a:latin typeface="Arial" panose="020B0604020202020204" pitchFamily="34" charset="0"/>
            </a:rPr>
            <a:t>Videos / Webinars</a:t>
          </a:r>
          <a:endParaRPr lang="en-US" sz="1200" b="1" kern="1200" dirty="0"/>
        </a:p>
      </dsp:txBody>
      <dsp:txXfrm>
        <a:off x="2948331" y="4663816"/>
        <a:ext cx="1141576" cy="1141576"/>
      </dsp:txXfrm>
    </dsp:sp>
    <dsp:sp modelId="{0D3F3DC6-F6E9-4848-A211-0D389F2BDFB4}">
      <dsp:nvSpPr>
        <dsp:cNvPr id="0" name=""/>
        <dsp:cNvSpPr/>
      </dsp:nvSpPr>
      <dsp:spPr>
        <a:xfrm>
          <a:off x="1823669" y="1693683"/>
          <a:ext cx="1614432" cy="161443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
              <a:srgbClr val="E71315"/>
            </a:buClr>
            <a:buSzPct val="100000"/>
            <a:buNone/>
          </a:pPr>
          <a:r>
            <a:rPr lang="en-US" sz="1200" b="1" i="0" kern="1200" dirty="0">
              <a:effectLst/>
              <a:latin typeface="Arial" panose="020B0604020202020204" pitchFamily="34" charset="0"/>
            </a:rPr>
            <a:t>Follow news (LinkedIn, blogs)</a:t>
          </a:r>
          <a:endParaRPr lang="en-US" sz="1200" b="1" kern="1200" dirty="0"/>
        </a:p>
      </dsp:txBody>
      <dsp:txXfrm>
        <a:off x="2060097" y="1930111"/>
        <a:ext cx="1141576" cy="11415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C438B-0D54-45EA-8EA2-F85EE2590001}">
      <dsp:nvSpPr>
        <dsp:cNvPr id="0" name=""/>
        <dsp:cNvSpPr/>
      </dsp:nvSpPr>
      <dsp:spPr>
        <a:xfrm>
          <a:off x="5492443" y="263796"/>
          <a:ext cx="6076579" cy="1186983"/>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0" tIns="91440" rIns="10160" bIns="9144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R and SAS together</a:t>
          </a:r>
        </a:p>
        <a:p>
          <a:pPr marL="171450" lvl="1" indent="-171450" algn="l" defTabSz="711200">
            <a:lnSpc>
              <a:spcPct val="90000"/>
            </a:lnSpc>
            <a:spcBef>
              <a:spcPct val="0"/>
            </a:spcBef>
            <a:spcAft>
              <a:spcPct val="15000"/>
            </a:spcAft>
            <a:buChar char="•"/>
          </a:pPr>
          <a:r>
            <a:rPr lang="en-US" sz="1600" kern="1200" dirty="0"/>
            <a:t>Make R billable</a:t>
          </a:r>
        </a:p>
      </dsp:txBody>
      <dsp:txXfrm>
        <a:off x="5492443" y="412169"/>
        <a:ext cx="5631460" cy="890237"/>
      </dsp:txXfrm>
    </dsp:sp>
    <dsp:sp modelId="{3AA56C67-96B9-429C-ABC0-2AEF17EA0216}">
      <dsp:nvSpPr>
        <dsp:cNvPr id="0" name=""/>
        <dsp:cNvSpPr/>
      </dsp:nvSpPr>
      <dsp:spPr>
        <a:xfrm>
          <a:off x="5413" y="0"/>
          <a:ext cx="5487029" cy="171457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Multiple projects / processes in SAS</a:t>
          </a:r>
        </a:p>
        <a:p>
          <a:pPr marL="0" lvl="0" indent="0" algn="ctr" defTabSz="1066800">
            <a:lnSpc>
              <a:spcPct val="90000"/>
            </a:lnSpc>
            <a:spcBef>
              <a:spcPct val="0"/>
            </a:spcBef>
            <a:spcAft>
              <a:spcPct val="35000"/>
            </a:spcAft>
            <a:buNone/>
          </a:pPr>
          <a:r>
            <a:rPr lang="en-US" sz="2400" kern="1200" dirty="0"/>
            <a:t>Meet deadlines!</a:t>
          </a:r>
        </a:p>
        <a:p>
          <a:pPr marL="0" lvl="0" indent="0" algn="ctr" defTabSz="1066800">
            <a:lnSpc>
              <a:spcPct val="90000"/>
            </a:lnSpc>
            <a:spcBef>
              <a:spcPct val="0"/>
            </a:spcBef>
            <a:spcAft>
              <a:spcPct val="35000"/>
            </a:spcAft>
            <a:buNone/>
          </a:pPr>
          <a:r>
            <a:rPr lang="en-US" sz="2400" kern="1200" dirty="0"/>
            <a:t>Stay highly utilized!</a:t>
          </a:r>
        </a:p>
      </dsp:txBody>
      <dsp:txXfrm>
        <a:off x="89112" y="83699"/>
        <a:ext cx="5319631" cy="1547178"/>
      </dsp:txXfrm>
    </dsp:sp>
    <dsp:sp modelId="{8735C161-6404-493C-AB19-99B93839BA86}">
      <dsp:nvSpPr>
        <dsp:cNvPr id="0" name=""/>
        <dsp:cNvSpPr/>
      </dsp:nvSpPr>
      <dsp:spPr>
        <a:xfrm>
          <a:off x="5491075" y="2143228"/>
          <a:ext cx="6083361" cy="1186983"/>
        </a:xfrm>
        <a:prstGeom prst="rightArrow">
          <a:avLst>
            <a:gd name="adj1" fmla="val 75000"/>
            <a:gd name="adj2" fmla="val 50000"/>
          </a:avLst>
        </a:prstGeom>
        <a:solidFill>
          <a:schemeClr val="accent4">
            <a:tint val="40000"/>
            <a:alpha val="90000"/>
            <a:hueOff val="5329254"/>
            <a:satOff val="-36047"/>
            <a:lumOff val="-3164"/>
            <a:alphaOff val="0"/>
          </a:schemeClr>
        </a:solidFill>
        <a:ln w="12700" cap="flat" cmpd="sng" algn="ctr">
          <a:solidFill>
            <a:schemeClr val="accent4">
              <a:tint val="40000"/>
              <a:alpha val="90000"/>
              <a:hueOff val="5329254"/>
              <a:satOff val="-36047"/>
              <a:lumOff val="-31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0" tIns="91440" rIns="10160" bIns="9144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Be specific</a:t>
          </a:r>
        </a:p>
        <a:p>
          <a:pPr marL="171450" lvl="1" indent="-171450" algn="l" defTabSz="711200">
            <a:lnSpc>
              <a:spcPct val="90000"/>
            </a:lnSpc>
            <a:spcBef>
              <a:spcPct val="0"/>
            </a:spcBef>
            <a:spcAft>
              <a:spcPct val="15000"/>
            </a:spcAft>
            <a:buChar char="•"/>
          </a:pPr>
          <a:r>
            <a:rPr lang="en-US" sz="1600" kern="1200" dirty="0"/>
            <a:t>Fight for it – stress importance</a:t>
          </a:r>
        </a:p>
      </dsp:txBody>
      <dsp:txXfrm>
        <a:off x="5491075" y="2291601"/>
        <a:ext cx="5638242" cy="890237"/>
      </dsp:txXfrm>
    </dsp:sp>
    <dsp:sp modelId="{CEFE3FF9-17E5-42A4-B6ED-14EE7C86CAC0}">
      <dsp:nvSpPr>
        <dsp:cNvPr id="0" name=""/>
        <dsp:cNvSpPr/>
      </dsp:nvSpPr>
      <dsp:spPr>
        <a:xfrm>
          <a:off x="786" y="1886033"/>
          <a:ext cx="5489503" cy="1714576"/>
        </a:xfrm>
        <a:prstGeom prst="roundRect">
          <a:avLst/>
        </a:prstGeom>
        <a:solidFill>
          <a:schemeClr val="accent4">
            <a:hueOff val="4852207"/>
            <a:satOff val="-48555"/>
            <a:lumOff val="-5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Many clashing priorities</a:t>
          </a:r>
        </a:p>
      </dsp:txBody>
      <dsp:txXfrm>
        <a:off x="84485" y="1969732"/>
        <a:ext cx="5322105" cy="1547178"/>
      </dsp:txXfrm>
    </dsp:sp>
    <dsp:sp modelId="{BC0A3F3E-47E9-4E24-96DB-9D427A709F8F}">
      <dsp:nvSpPr>
        <dsp:cNvPr id="0" name=""/>
        <dsp:cNvSpPr/>
      </dsp:nvSpPr>
      <dsp:spPr>
        <a:xfrm>
          <a:off x="5487491" y="4035863"/>
          <a:ext cx="6083361" cy="1186983"/>
        </a:xfrm>
        <a:prstGeom prst="rightArrow">
          <a:avLst>
            <a:gd name="adj1" fmla="val 75000"/>
            <a:gd name="adj2" fmla="val 50000"/>
          </a:avLst>
        </a:prstGeom>
        <a:solidFill>
          <a:schemeClr val="accent4">
            <a:tint val="40000"/>
            <a:alpha val="90000"/>
            <a:hueOff val="10658507"/>
            <a:satOff val="-72095"/>
            <a:lumOff val="-6329"/>
            <a:alphaOff val="0"/>
          </a:schemeClr>
        </a:solidFill>
        <a:ln w="12700" cap="flat" cmpd="sng" algn="ctr">
          <a:solidFill>
            <a:schemeClr val="accent4">
              <a:tint val="40000"/>
              <a:alpha val="90000"/>
              <a:hueOff val="10658507"/>
              <a:satOff val="-72095"/>
              <a:lumOff val="-63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0" tIns="91440" rIns="10160" bIns="9144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Explore!</a:t>
          </a:r>
        </a:p>
        <a:p>
          <a:pPr marL="171450" lvl="1" indent="-171450" algn="l" defTabSz="711200">
            <a:lnSpc>
              <a:spcPct val="90000"/>
            </a:lnSpc>
            <a:spcBef>
              <a:spcPct val="0"/>
            </a:spcBef>
            <a:spcAft>
              <a:spcPct val="15000"/>
            </a:spcAft>
            <a:buChar char="•"/>
          </a:pPr>
          <a:r>
            <a:rPr lang="en-US" sz="1600" kern="1200" dirty="0"/>
            <a:t>Stay as flexible as possible</a:t>
          </a:r>
        </a:p>
        <a:p>
          <a:pPr marL="171450" lvl="1" indent="-171450" algn="l" defTabSz="711200">
            <a:lnSpc>
              <a:spcPct val="90000"/>
            </a:lnSpc>
            <a:spcBef>
              <a:spcPct val="0"/>
            </a:spcBef>
            <a:spcAft>
              <a:spcPct val="15000"/>
            </a:spcAft>
            <a:buChar char="•"/>
          </a:pPr>
          <a:r>
            <a:rPr lang="en-US" sz="1600" kern="1200" dirty="0"/>
            <a:t>Make a choice!</a:t>
          </a:r>
        </a:p>
      </dsp:txBody>
      <dsp:txXfrm>
        <a:off x="5487491" y="4184236"/>
        <a:ext cx="5638242" cy="890237"/>
      </dsp:txXfrm>
    </dsp:sp>
    <dsp:sp modelId="{113C2933-2BFF-4683-AF77-537EAEE6B0C5}">
      <dsp:nvSpPr>
        <dsp:cNvPr id="0" name=""/>
        <dsp:cNvSpPr/>
      </dsp:nvSpPr>
      <dsp:spPr>
        <a:xfrm>
          <a:off x="3584" y="3772067"/>
          <a:ext cx="5483906" cy="1714576"/>
        </a:xfrm>
        <a:prstGeom prst="roundRect">
          <a:avLst/>
        </a:prstGeom>
        <a:solidFill>
          <a:schemeClr val="accent4">
            <a:hueOff val="9704415"/>
            <a:satOff val="-97111"/>
            <a:lumOff val="-1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Multiple solutions                           being developed by clients</a:t>
          </a:r>
        </a:p>
      </dsp:txBody>
      <dsp:txXfrm>
        <a:off x="87283" y="3855766"/>
        <a:ext cx="5316508" cy="154717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Arial" panose="020B0604020202020204" pitchFamily="34" charset="0"/>
              </a:defRPr>
            </a:lvl1pPr>
          </a:lstStyle>
          <a:p>
            <a:fld id="{1AC808C0-AF5C-4B94-9872-90A4C85BB937}" type="datetimeFigureOut">
              <a:rPr lang="en-GB" smtClean="0"/>
              <a:pPr/>
              <a:t>17/07/2025</a:t>
            </a:fld>
            <a:endParaRPr lang="en-GB"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GB"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Arial" panose="020B0604020202020204" pitchFamily="34" charset="0"/>
              </a:defRPr>
            </a:lvl1pPr>
          </a:lstStyle>
          <a:p>
            <a:fld id="{80FC55C2-742F-47C5-814B-B46E43CEE988}" type="slidenum">
              <a:rPr lang="en-GB" smtClean="0"/>
              <a:pPr/>
              <a:t>‹#›</a:t>
            </a:fld>
            <a:endParaRPr lang="en-GB" dirty="0"/>
          </a:p>
        </p:txBody>
      </p:sp>
    </p:spTree>
    <p:extLst>
      <p:ext uri="{BB962C8B-B14F-4D97-AF65-F5344CB8AC3E}">
        <p14:creationId xmlns:p14="http://schemas.microsoft.com/office/powerpoint/2010/main" val="93539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1</a:t>
            </a:fld>
            <a:endParaRPr lang="en-GB" dirty="0"/>
          </a:p>
        </p:txBody>
      </p:sp>
    </p:spTree>
    <p:extLst>
      <p:ext uri="{BB962C8B-B14F-4D97-AF65-F5344CB8AC3E}">
        <p14:creationId xmlns:p14="http://schemas.microsoft.com/office/powerpoint/2010/main" val="4012797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how to handle it</a:t>
            </a:r>
          </a:p>
          <a:p>
            <a:r>
              <a:rPr lang="en-US" dirty="0"/>
              <a:t>Technical / people / process</a:t>
            </a:r>
          </a:p>
          <a:p>
            <a:pPr lvl="1"/>
            <a:r>
              <a:rPr lang="en-GB" dirty="0"/>
              <a:t>Direct line</a:t>
            </a:r>
          </a:p>
          <a:p>
            <a:pPr lvl="1"/>
            <a:r>
              <a:rPr lang="en-GB" dirty="0"/>
              <a:t>Feedback loop on an ongoing basis</a:t>
            </a:r>
          </a:p>
          <a:p>
            <a:pPr lvl="0"/>
            <a:r>
              <a:rPr lang="en-GB" dirty="0"/>
              <a:t>Finding particular people who are interested, who have time – less tied up in projects, less utilised</a:t>
            </a:r>
          </a:p>
          <a:p>
            <a:pPr lvl="0"/>
            <a:r>
              <a:rPr lang="en-GB" dirty="0"/>
              <a:t>Meet with those people</a:t>
            </a:r>
          </a:p>
          <a:p>
            <a:pPr lvl="0"/>
            <a:endParaRPr lang="en-GB" dirty="0"/>
          </a:p>
          <a:p>
            <a:endParaRPr lang="en-US"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10</a:t>
            </a:fld>
            <a:endParaRPr lang="en-GB" dirty="0"/>
          </a:p>
        </p:txBody>
      </p:sp>
    </p:spTree>
    <p:extLst>
      <p:ext uri="{BB962C8B-B14F-4D97-AF65-F5344CB8AC3E}">
        <p14:creationId xmlns:p14="http://schemas.microsoft.com/office/powerpoint/2010/main" val="63074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BF56-0711-DE11-D85C-B0EB2A4A1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CD7D0-1766-E815-8A43-00613EC5A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08AE4-EF38-2436-8EB0-B8C334FFC5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going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Interactive </a:t>
            </a:r>
            <a:r>
              <a:rPr lang="en-US" dirty="0" err="1"/>
              <a:t>datatables</a:t>
            </a:r>
            <a:r>
              <a:rPr lang="en-US" dirty="0"/>
              <a:t> with DT, figures with </a:t>
            </a:r>
            <a:r>
              <a:rPr lang="en-US" dirty="0" err="1"/>
              <a:t>plotly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 analyses – proc </a:t>
            </a:r>
            <a:r>
              <a:rPr lang="en-US" dirty="0" err="1"/>
              <a:t>lifetest</a:t>
            </a:r>
            <a:r>
              <a:rPr lang="en-US" dirty="0"/>
              <a:t> fix, imputation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Shiny internally externally</a:t>
            </a:r>
          </a:p>
          <a:p>
            <a:r>
              <a:rPr lang="en-US" dirty="0"/>
              <a:t>How am I going to start using R</a:t>
            </a:r>
          </a:p>
          <a:p>
            <a:r>
              <a:rPr lang="en-US" dirty="0"/>
              <a:t>One particular challenge / benefit of being a CRO/consultant</a:t>
            </a:r>
          </a:p>
          <a:p>
            <a:r>
              <a:rPr lang="en-US" dirty="0"/>
              <a:t>	Looking to please multiple sets of people – leads to multiple possibilities – helps use R more</a:t>
            </a:r>
          </a:p>
          <a:p>
            <a:r>
              <a:rPr lang="en-US" dirty="0"/>
              <a:t>Not much need for Python at the moment</a:t>
            </a:r>
          </a:p>
        </p:txBody>
      </p:sp>
      <p:sp>
        <p:nvSpPr>
          <p:cNvPr id="4" name="Slide Number Placeholder 3">
            <a:extLst>
              <a:ext uri="{FF2B5EF4-FFF2-40B4-BE49-F238E27FC236}">
                <a16:creationId xmlns:a16="http://schemas.microsoft.com/office/drawing/2014/main" id="{3EBF16E0-FA8D-1175-A3E4-E60F60C5D312}"/>
              </a:ext>
            </a:extLst>
          </p:cNvPr>
          <p:cNvSpPr>
            <a:spLocks noGrp="1"/>
          </p:cNvSpPr>
          <p:nvPr>
            <p:ph type="sldNum" sz="quarter" idx="5"/>
          </p:nvPr>
        </p:nvSpPr>
        <p:spPr/>
        <p:txBody>
          <a:bodyPr/>
          <a:lstStyle/>
          <a:p>
            <a:fld id="{80FC55C2-742F-47C5-814B-B46E43CEE988}" type="slidenum">
              <a:rPr lang="en-GB" smtClean="0"/>
              <a:pPr/>
              <a:t>11</a:t>
            </a:fld>
            <a:endParaRPr lang="en-GB" dirty="0"/>
          </a:p>
        </p:txBody>
      </p:sp>
    </p:spTree>
    <p:extLst>
      <p:ext uri="{BB962C8B-B14F-4D97-AF65-F5344CB8AC3E}">
        <p14:creationId xmlns:p14="http://schemas.microsoft.com/office/powerpoint/2010/main" val="154825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94A6B-0B0D-7415-DF67-64B85AAA0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63283-2055-15BB-248A-61189D81B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2B520-8A1F-4046-E615-B95A6B350632}"/>
              </a:ext>
            </a:extLst>
          </p:cNvPr>
          <p:cNvSpPr>
            <a:spLocks noGrp="1"/>
          </p:cNvSpPr>
          <p:nvPr>
            <p:ph type="body" idx="1"/>
          </p:nvPr>
        </p:nvSpPr>
        <p:spPr/>
        <p:txBody>
          <a:bodyPr/>
          <a:lstStyle/>
          <a:p>
            <a:r>
              <a:rPr lang="en-GB" dirty="0"/>
              <a:t>As an individual or group</a:t>
            </a:r>
          </a:p>
          <a:p>
            <a:r>
              <a:rPr lang="en-GB" dirty="0"/>
              <a:t>Nothing has been more helpful than this</a:t>
            </a:r>
          </a:p>
          <a:p>
            <a:r>
              <a:rPr lang="en-GB" dirty="0"/>
              <a:t>Trying out lots of different things in R</a:t>
            </a:r>
          </a:p>
          <a:p>
            <a:r>
              <a:rPr lang="en-GB" dirty="0"/>
              <a:t>Creating training</a:t>
            </a:r>
          </a:p>
        </p:txBody>
      </p:sp>
      <p:sp>
        <p:nvSpPr>
          <p:cNvPr id="4" name="Slide Number Placeholder 3">
            <a:extLst>
              <a:ext uri="{FF2B5EF4-FFF2-40B4-BE49-F238E27FC236}">
                <a16:creationId xmlns:a16="http://schemas.microsoft.com/office/drawing/2014/main" id="{91F2B7CE-9097-07F6-DEA4-4FC228367DA5}"/>
              </a:ext>
            </a:extLst>
          </p:cNvPr>
          <p:cNvSpPr>
            <a:spLocks noGrp="1"/>
          </p:cNvSpPr>
          <p:nvPr>
            <p:ph type="sldNum" sz="quarter" idx="5"/>
          </p:nvPr>
        </p:nvSpPr>
        <p:spPr/>
        <p:txBody>
          <a:bodyPr/>
          <a:lstStyle/>
          <a:p>
            <a:fld id="{80FC55C2-742F-47C5-814B-B46E43CEE988}" type="slidenum">
              <a:rPr lang="en-GB" smtClean="0"/>
              <a:pPr/>
              <a:t>12</a:t>
            </a:fld>
            <a:endParaRPr lang="en-GB" dirty="0"/>
          </a:p>
        </p:txBody>
      </p:sp>
    </p:spTree>
    <p:extLst>
      <p:ext uri="{BB962C8B-B14F-4D97-AF65-F5344CB8AC3E}">
        <p14:creationId xmlns:p14="http://schemas.microsoft.com/office/powerpoint/2010/main" val="3137980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1804E-2953-3694-D8E8-136734C4F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2E35A-5346-6782-AF3B-EB00ED750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29872-AC9A-738E-60CB-F5A2E62C15A5}"/>
              </a:ext>
            </a:extLst>
          </p:cNvPr>
          <p:cNvSpPr>
            <a:spLocks noGrp="1"/>
          </p:cNvSpPr>
          <p:nvPr>
            <p:ph type="body" idx="1"/>
          </p:nvPr>
        </p:nvSpPr>
        <p:spPr/>
        <p:txBody>
          <a:bodyPr/>
          <a:lstStyle/>
          <a:p>
            <a:r>
              <a:rPr lang="en-US" dirty="0"/>
              <a:t>Running – easy to be intermittent</a:t>
            </a:r>
          </a:p>
          <a:p>
            <a:r>
              <a:rPr lang="en-US" dirty="0"/>
              <a:t>See a sporting event – London Marathon, French Open – want to do it, do it once and not keep it up</a:t>
            </a:r>
          </a:p>
          <a:p>
            <a:endParaRPr lang="en-US" dirty="0"/>
          </a:p>
          <a:p>
            <a:r>
              <a:rPr lang="en-US" dirty="0"/>
              <a:t>Think about multiple example of things I have planned</a:t>
            </a:r>
            <a:endParaRPr lang="en-GB" dirty="0"/>
          </a:p>
        </p:txBody>
      </p:sp>
      <p:sp>
        <p:nvSpPr>
          <p:cNvPr id="4" name="Slide Number Placeholder 3">
            <a:extLst>
              <a:ext uri="{FF2B5EF4-FFF2-40B4-BE49-F238E27FC236}">
                <a16:creationId xmlns:a16="http://schemas.microsoft.com/office/drawing/2014/main" id="{7DF4CC38-6C73-4BEB-D329-65D20B73D077}"/>
              </a:ext>
            </a:extLst>
          </p:cNvPr>
          <p:cNvSpPr>
            <a:spLocks noGrp="1"/>
          </p:cNvSpPr>
          <p:nvPr>
            <p:ph type="sldNum" sz="quarter" idx="5"/>
          </p:nvPr>
        </p:nvSpPr>
        <p:spPr/>
        <p:txBody>
          <a:bodyPr/>
          <a:lstStyle/>
          <a:p>
            <a:fld id="{80FC55C2-742F-47C5-814B-B46E43CEE988}" type="slidenum">
              <a:rPr lang="en-GB" smtClean="0"/>
              <a:pPr/>
              <a:t>13</a:t>
            </a:fld>
            <a:endParaRPr lang="en-GB" dirty="0"/>
          </a:p>
        </p:txBody>
      </p:sp>
    </p:spTree>
    <p:extLst>
      <p:ext uri="{BB962C8B-B14F-4D97-AF65-F5344CB8AC3E}">
        <p14:creationId xmlns:p14="http://schemas.microsoft.com/office/powerpoint/2010/main" val="348299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F680C-9F06-95FB-6197-241F14F0E2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D118E-55AA-1EE7-8784-AC554B02E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0612E-944B-D867-5BD2-3AF194369212}"/>
              </a:ext>
            </a:extLst>
          </p:cNvPr>
          <p:cNvSpPr>
            <a:spLocks noGrp="1"/>
          </p:cNvSpPr>
          <p:nvPr>
            <p:ph type="body" idx="1"/>
          </p:nvPr>
        </p:nvSpPr>
        <p:spPr/>
        <p:txBody>
          <a:bodyPr/>
          <a:lstStyle/>
          <a:p>
            <a:r>
              <a:rPr lang="en-US" dirty="0"/>
              <a:t>Speak to people regularly about R but am I effective?</a:t>
            </a:r>
          </a:p>
          <a:p>
            <a:r>
              <a:rPr lang="en-US" dirty="0"/>
              <a:t>What is currently going on in the industry?</a:t>
            </a:r>
          </a:p>
          <a:p>
            <a:r>
              <a:rPr lang="en-US" dirty="0"/>
              <a:t>What are you currently using R/open-source for?</a:t>
            </a:r>
          </a:p>
          <a:p>
            <a:r>
              <a:rPr lang="en-US" dirty="0"/>
              <a:t>How are you getting on?</a:t>
            </a:r>
          </a:p>
          <a:p>
            <a:endParaRPr lang="en-GB" dirty="0"/>
          </a:p>
        </p:txBody>
      </p:sp>
      <p:sp>
        <p:nvSpPr>
          <p:cNvPr id="4" name="Slide Number Placeholder 3">
            <a:extLst>
              <a:ext uri="{FF2B5EF4-FFF2-40B4-BE49-F238E27FC236}">
                <a16:creationId xmlns:a16="http://schemas.microsoft.com/office/drawing/2014/main" id="{14DE5ABC-E163-C0FA-B19C-E10020CBE680}"/>
              </a:ext>
            </a:extLst>
          </p:cNvPr>
          <p:cNvSpPr>
            <a:spLocks noGrp="1"/>
          </p:cNvSpPr>
          <p:nvPr>
            <p:ph type="sldNum" sz="quarter" idx="5"/>
          </p:nvPr>
        </p:nvSpPr>
        <p:spPr/>
        <p:txBody>
          <a:bodyPr/>
          <a:lstStyle/>
          <a:p>
            <a:fld id="{80FC55C2-742F-47C5-814B-B46E43CEE988}" type="slidenum">
              <a:rPr lang="en-GB" smtClean="0"/>
              <a:pPr/>
              <a:t>14</a:t>
            </a:fld>
            <a:endParaRPr lang="en-GB" dirty="0"/>
          </a:p>
        </p:txBody>
      </p:sp>
    </p:spTree>
    <p:extLst>
      <p:ext uri="{BB962C8B-B14F-4D97-AF65-F5344CB8AC3E}">
        <p14:creationId xmlns:p14="http://schemas.microsoft.com/office/powerpoint/2010/main" val="210734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shoes</a:t>
            </a:r>
          </a:p>
          <a:p>
            <a:r>
              <a:rPr lang="en-US" dirty="0"/>
              <a:t>Less budget for dedicated exploratory resources / staff more</a:t>
            </a:r>
          </a:p>
          <a:p>
            <a:r>
              <a:rPr lang="en-US" dirty="0"/>
              <a:t>Proc </a:t>
            </a:r>
            <a:r>
              <a:rPr lang="en-US" dirty="0" err="1"/>
              <a:t>iml</a:t>
            </a:r>
            <a:r>
              <a:rPr lang="en-US" dirty="0"/>
              <a:t> and validation R alone, exploratory </a:t>
            </a:r>
          </a:p>
          <a:p>
            <a:r>
              <a:rPr lang="en-US" dirty="0"/>
              <a:t>Current project work in SAS</a:t>
            </a:r>
          </a:p>
          <a:p>
            <a:pPr lvl="1"/>
            <a:r>
              <a:rPr lang="en-US" dirty="0"/>
              <a:t>Multiple clients</a:t>
            </a:r>
          </a:p>
          <a:p>
            <a:pPr lvl="1"/>
            <a:r>
              <a:rPr lang="en-US" dirty="0"/>
              <a:t>Don’t want to mess up what’s working well</a:t>
            </a:r>
          </a:p>
          <a:p>
            <a:pPr lvl="1"/>
            <a:endParaRPr lang="en-US" dirty="0"/>
          </a:p>
          <a:p>
            <a:r>
              <a:rPr lang="en-US" dirty="0"/>
              <a:t>Other clashing priorities</a:t>
            </a:r>
          </a:p>
          <a:p>
            <a:endParaRPr lang="en-US" dirty="0"/>
          </a:p>
          <a:p>
            <a:r>
              <a:rPr lang="en-US" dirty="0"/>
              <a:t>New ways of working have not settled down</a:t>
            </a:r>
          </a:p>
          <a:p>
            <a:pPr lvl="1"/>
            <a:r>
              <a:rPr lang="en-US" dirty="0"/>
              <a:t>What do we use?</a:t>
            </a:r>
          </a:p>
          <a:p>
            <a:pPr lvl="1"/>
            <a:r>
              <a:rPr lang="en-US" dirty="0"/>
              <a:t>What do we explore?</a:t>
            </a:r>
          </a:p>
          <a:p>
            <a:pPr lvl="1"/>
            <a:r>
              <a:rPr lang="en-US" dirty="0"/>
              <a:t>Multiple clients to use multiple packages</a:t>
            </a:r>
          </a:p>
          <a:p>
            <a:pPr lvl="1"/>
            <a:r>
              <a:rPr lang="en-US" dirty="0"/>
              <a:t>Try things out – keep up with what’s going on</a:t>
            </a:r>
          </a:p>
          <a:p>
            <a:endParaRPr lang="en-US" dirty="0"/>
          </a:p>
          <a:p>
            <a:r>
              <a:rPr lang="en-US" dirty="0" err="1"/>
              <a:t>Utilisation</a:t>
            </a:r>
            <a:r>
              <a:rPr lang="en-US" dirty="0"/>
              <a:t> </a:t>
            </a:r>
          </a:p>
          <a:p>
            <a:r>
              <a:rPr lang="en-US" dirty="0"/>
              <a:t>Wait or go ahead? Invest for the future! Be bold</a:t>
            </a:r>
          </a:p>
          <a:p>
            <a:r>
              <a:rPr lang="en-US" dirty="0"/>
              <a:t>stretched</a:t>
            </a:r>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15</a:t>
            </a:fld>
            <a:endParaRPr lang="en-GB" dirty="0"/>
          </a:p>
        </p:txBody>
      </p:sp>
    </p:spTree>
    <p:extLst>
      <p:ext uri="{BB962C8B-B14F-4D97-AF65-F5344CB8AC3E}">
        <p14:creationId xmlns:p14="http://schemas.microsoft.com/office/powerpoint/2010/main" val="3333983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open-source challenges?</a:t>
            </a:r>
          </a:p>
          <a:p>
            <a:r>
              <a:rPr lang="en-US" dirty="0"/>
              <a:t>It is not slowing down – it is speeding up!</a:t>
            </a:r>
          </a:p>
          <a:p>
            <a:r>
              <a:rPr lang="en-GB" dirty="0"/>
              <a:t>Perception – during a significant change, dealing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Inconsistent practices</a:t>
            </a:r>
          </a:p>
          <a:p>
            <a:r>
              <a:rPr lang="en-GB" dirty="0"/>
              <a:t>Short term productivity losses</a:t>
            </a:r>
          </a:p>
          <a:p>
            <a:r>
              <a:rPr lang="en-GB" dirty="0"/>
              <a:t>Building trust in open-source for regulatory use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16</a:t>
            </a:fld>
            <a:endParaRPr lang="en-GB" dirty="0"/>
          </a:p>
        </p:txBody>
      </p:sp>
    </p:spTree>
    <p:extLst>
      <p:ext uri="{BB962C8B-B14F-4D97-AF65-F5344CB8AC3E}">
        <p14:creationId xmlns:p14="http://schemas.microsoft.com/office/powerpoint/2010/main" val="3850516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 we need something further / do I need to get to know what I have</a:t>
            </a:r>
          </a:p>
        </p:txBody>
      </p:sp>
      <p:sp>
        <p:nvSpPr>
          <p:cNvPr id="4" name="Slide Number Placeholder 3"/>
          <p:cNvSpPr>
            <a:spLocks noGrp="1"/>
          </p:cNvSpPr>
          <p:nvPr>
            <p:ph type="sldNum" sz="quarter" idx="5"/>
          </p:nvPr>
        </p:nvSpPr>
        <p:spPr/>
        <p:txBody>
          <a:bodyPr/>
          <a:lstStyle/>
          <a:p>
            <a:fld id="{80FC55C2-742F-47C5-814B-B46E43CEE988}" type="slidenum">
              <a:rPr lang="en-GB" smtClean="0"/>
              <a:pPr/>
              <a:t>18</a:t>
            </a:fld>
            <a:endParaRPr lang="en-GB" dirty="0"/>
          </a:p>
        </p:txBody>
      </p:sp>
    </p:spTree>
    <p:extLst>
      <p:ext uri="{BB962C8B-B14F-4D97-AF65-F5344CB8AC3E}">
        <p14:creationId xmlns:p14="http://schemas.microsoft.com/office/powerpoint/2010/main" val="3604521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 challenge for a mainly SAS saturated industry to take on</a:t>
            </a:r>
          </a:p>
          <a:p>
            <a:r>
              <a:rPr lang="en-GB" dirty="0"/>
              <a:t>Are you going to be ready for the race?!</a:t>
            </a:r>
          </a:p>
        </p:txBody>
      </p:sp>
      <p:sp>
        <p:nvSpPr>
          <p:cNvPr id="4" name="Slide Number Placeholder 3"/>
          <p:cNvSpPr>
            <a:spLocks noGrp="1"/>
          </p:cNvSpPr>
          <p:nvPr>
            <p:ph type="sldNum" sz="quarter" idx="5"/>
          </p:nvPr>
        </p:nvSpPr>
        <p:spPr/>
        <p:txBody>
          <a:bodyPr/>
          <a:lstStyle/>
          <a:p>
            <a:fld id="{80FC55C2-742F-47C5-814B-B46E43CEE988}" type="slidenum">
              <a:rPr lang="en-GB" smtClean="0"/>
              <a:pPr/>
              <a:t>2</a:t>
            </a:fld>
            <a:endParaRPr lang="en-GB" dirty="0"/>
          </a:p>
        </p:txBody>
      </p:sp>
    </p:spTree>
    <p:extLst>
      <p:ext uri="{BB962C8B-B14F-4D97-AF65-F5344CB8AC3E}">
        <p14:creationId xmlns:p14="http://schemas.microsoft.com/office/powerpoint/2010/main" val="284843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5B0A3-FB8A-189C-58DA-410ED0BD9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E0E5E-9FC4-4E19-47C7-37C6AB85C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250A6-3DA1-A7FC-6611-D527DEBBFB7D}"/>
              </a:ext>
            </a:extLst>
          </p:cNvPr>
          <p:cNvSpPr>
            <a:spLocks noGrp="1"/>
          </p:cNvSpPr>
          <p:nvPr>
            <p:ph type="body" idx="1"/>
          </p:nvPr>
        </p:nvSpPr>
        <p:spPr/>
        <p:txBody>
          <a:bodyPr/>
          <a:lstStyle/>
          <a:p>
            <a:r>
              <a:rPr lang="en-GB" dirty="0"/>
              <a:t>It is a challenge for a mainly SAS saturated industry to take on</a:t>
            </a:r>
          </a:p>
          <a:p>
            <a:r>
              <a:rPr lang="en-GB" dirty="0"/>
              <a:t>Are you going to be ready for the race?!</a:t>
            </a:r>
          </a:p>
        </p:txBody>
      </p:sp>
      <p:sp>
        <p:nvSpPr>
          <p:cNvPr id="4" name="Slide Number Placeholder 3">
            <a:extLst>
              <a:ext uri="{FF2B5EF4-FFF2-40B4-BE49-F238E27FC236}">
                <a16:creationId xmlns:a16="http://schemas.microsoft.com/office/drawing/2014/main" id="{9DD2CDE3-63EA-B6C0-A641-06CE4760A42F}"/>
              </a:ext>
            </a:extLst>
          </p:cNvPr>
          <p:cNvSpPr>
            <a:spLocks noGrp="1"/>
          </p:cNvSpPr>
          <p:nvPr>
            <p:ph type="sldNum" sz="quarter" idx="5"/>
          </p:nvPr>
        </p:nvSpPr>
        <p:spPr/>
        <p:txBody>
          <a:bodyPr/>
          <a:lstStyle/>
          <a:p>
            <a:fld id="{80FC55C2-742F-47C5-814B-B46E43CEE988}" type="slidenum">
              <a:rPr lang="en-GB" smtClean="0"/>
              <a:pPr/>
              <a:t>3</a:t>
            </a:fld>
            <a:endParaRPr lang="en-GB" dirty="0"/>
          </a:p>
        </p:txBody>
      </p:sp>
    </p:spTree>
    <p:extLst>
      <p:ext uri="{BB962C8B-B14F-4D97-AF65-F5344CB8AC3E}">
        <p14:creationId xmlns:p14="http://schemas.microsoft.com/office/powerpoint/2010/main" val="74370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B1B1D"/>
                </a:solidFill>
                <a:effectLst/>
                <a:latin typeface="HelveticaNeue"/>
              </a:rPr>
              <a:t>Top Trumps-style runners card with an introduction to you and your journey with R.</a:t>
            </a:r>
          </a:p>
          <a:p>
            <a:r>
              <a:rPr lang="en-US" dirty="0"/>
              <a:t>Like sport – done bits and pieces!</a:t>
            </a:r>
          </a:p>
          <a:p>
            <a:r>
              <a:rPr lang="en-US" dirty="0"/>
              <a:t>Average casual runner!</a:t>
            </a:r>
          </a:p>
          <a:p>
            <a:r>
              <a:rPr lang="en-US" dirty="0"/>
              <a:t>3 races</a:t>
            </a:r>
          </a:p>
          <a:p>
            <a:pPr lvl="1"/>
            <a:r>
              <a:rPr lang="en-US" dirty="0"/>
              <a:t>Abington 10k 2014</a:t>
            </a:r>
          </a:p>
          <a:p>
            <a:pPr lvl="1"/>
            <a:r>
              <a:rPr lang="en-US" dirty="0"/>
              <a:t>Wolf run 2017</a:t>
            </a:r>
          </a:p>
          <a:p>
            <a:pPr lvl="1"/>
            <a:r>
              <a:rPr lang="en-US" dirty="0"/>
              <a:t>Boston (UK) marathon </a:t>
            </a:r>
            <a:endParaRPr lang="en-GB" b="0" i="0" dirty="0">
              <a:solidFill>
                <a:srgbClr val="1B1B1D"/>
              </a:solidFill>
              <a:effectLst/>
              <a:latin typeface="Helvetica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B1B1D"/>
                </a:solidFill>
                <a:effectLst/>
                <a:latin typeface="HelveticaNeue"/>
              </a:rPr>
              <a:t>Look after statistical software</a:t>
            </a:r>
          </a:p>
          <a:p>
            <a:r>
              <a:rPr lang="en-US" dirty="0"/>
              <a:t>Mainly used R at university</a:t>
            </a:r>
          </a:p>
          <a:p>
            <a:r>
              <a:rPr lang="en-US" dirty="0"/>
              <a:t>Like many then mainly used SAS when I started here in 2007</a:t>
            </a:r>
          </a:p>
          <a:p>
            <a:r>
              <a:rPr lang="en-US" dirty="0"/>
              <a:t>Used R on a small number of specific projects</a:t>
            </a:r>
          </a:p>
          <a:p>
            <a:r>
              <a:rPr lang="en-US" dirty="0"/>
              <a:t>2018 became part of statistical science group</a:t>
            </a:r>
          </a:p>
          <a:p>
            <a:r>
              <a:rPr lang="en-US" dirty="0"/>
              <a:t>2019 joined the AIMS SIG and started our R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0FC55C2-742F-47C5-814B-B46E43CEE988}" type="slidenum">
              <a:rPr lang="en-GB" smtClean="0"/>
              <a:t>4</a:t>
            </a:fld>
            <a:endParaRPr lang="en-GB"/>
          </a:p>
        </p:txBody>
      </p:sp>
    </p:spTree>
    <p:extLst>
      <p:ext uri="{BB962C8B-B14F-4D97-AF65-F5344CB8AC3E}">
        <p14:creationId xmlns:p14="http://schemas.microsoft.com/office/powerpoint/2010/main" val="2117036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5</a:t>
            </a:fld>
            <a:endParaRPr lang="en-GB" dirty="0"/>
          </a:p>
        </p:txBody>
      </p:sp>
    </p:spTree>
    <p:extLst>
      <p:ext uri="{BB962C8B-B14F-4D97-AF65-F5344CB8AC3E}">
        <p14:creationId xmlns:p14="http://schemas.microsoft.com/office/powerpoint/2010/main" val="11808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0CE43-84B4-2E6F-28D7-2278A972E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635E7-597D-6E18-B246-4067E2DB5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30141-1335-B9B0-0DBA-C51840D089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to little running) vs. (Alex 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first started assessing our R capabilities in 2019 – no R studio, no defined processes for using R in study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Personally and as a group, department, company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Honest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Mix of people</a:t>
            </a:r>
          </a:p>
          <a:p>
            <a:endParaRPr lang="en-GB" dirty="0"/>
          </a:p>
        </p:txBody>
      </p:sp>
      <p:sp>
        <p:nvSpPr>
          <p:cNvPr id="4" name="Slide Number Placeholder 3">
            <a:extLst>
              <a:ext uri="{FF2B5EF4-FFF2-40B4-BE49-F238E27FC236}">
                <a16:creationId xmlns:a16="http://schemas.microsoft.com/office/drawing/2014/main" id="{E1B2344C-FADB-772B-D914-663024FF0F95}"/>
              </a:ext>
            </a:extLst>
          </p:cNvPr>
          <p:cNvSpPr>
            <a:spLocks noGrp="1"/>
          </p:cNvSpPr>
          <p:nvPr>
            <p:ph type="sldNum" sz="quarter" idx="5"/>
          </p:nvPr>
        </p:nvSpPr>
        <p:spPr/>
        <p:txBody>
          <a:bodyPr/>
          <a:lstStyle/>
          <a:p>
            <a:fld id="{80FC55C2-742F-47C5-814B-B46E43CEE988}" type="slidenum">
              <a:rPr lang="en-GB" smtClean="0"/>
              <a:pPr/>
              <a:t>6</a:t>
            </a:fld>
            <a:endParaRPr lang="en-GB" dirty="0"/>
          </a:p>
        </p:txBody>
      </p:sp>
    </p:spTree>
    <p:extLst>
      <p:ext uri="{BB962C8B-B14F-4D97-AF65-F5344CB8AC3E}">
        <p14:creationId xmlns:p14="http://schemas.microsoft.com/office/powerpoint/2010/main" val="132331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dirty="0">
                <a:effectLst/>
                <a:latin typeface="Arial" panose="020B0604020202020204" pitchFamily="34" charset="0"/>
                <a:cs typeface="Arial" panose="020B0604020202020204" pitchFamily="34" charset="0"/>
              </a:rPr>
              <a:t>Cloud computing, virtual machines, containers</a:t>
            </a:r>
          </a:p>
          <a:p>
            <a:pPr marL="0" marR="0"/>
            <a:r>
              <a:rPr lang="en-US" sz="1200" dirty="0">
                <a:effectLst/>
                <a:latin typeface="Arial" panose="020B0604020202020204" pitchFamily="34" charset="0"/>
                <a:cs typeface="Arial" panose="020B0604020202020204" pitchFamily="34" charset="0"/>
              </a:rPr>
              <a:t>BTI - </a:t>
            </a:r>
            <a:r>
              <a:rPr lang="en-US" sz="1200" dirty="0" err="1">
                <a:effectLst/>
                <a:latin typeface="Arial" panose="020B0604020202020204" pitchFamily="34" charset="0"/>
                <a:cs typeface="Arial" panose="020B0604020202020204" pitchFamily="34" charset="0"/>
              </a:rPr>
              <a:t>citrix</a:t>
            </a:r>
            <a:r>
              <a:rPr lang="en-US" sz="1200" dirty="0">
                <a:effectLst/>
                <a:latin typeface="Arial" panose="020B0604020202020204" pitchFamily="34" charset="0"/>
                <a:cs typeface="Arial" panose="020B0604020202020204" pitchFamily="34" charset="0"/>
              </a:rPr>
              <a:t> virtual desktop images</a:t>
            </a:r>
          </a:p>
          <a:p>
            <a:pPr marL="0" marR="0"/>
            <a:r>
              <a:rPr lang="en-US" sz="1200" u="none" dirty="0">
                <a:effectLst/>
                <a:latin typeface="Arial" panose="020B0604020202020204" pitchFamily="34" charset="0"/>
                <a:cs typeface="Arial" panose="020B0604020202020204" pitchFamily="34" charset="0"/>
              </a:rPr>
              <a:t>Tortoise SVN repository system</a:t>
            </a:r>
          </a:p>
          <a:p>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7</a:t>
            </a:fld>
            <a:endParaRPr lang="en-GB" dirty="0"/>
          </a:p>
        </p:txBody>
      </p:sp>
    </p:spTree>
    <p:extLst>
      <p:ext uri="{BB962C8B-B14F-4D97-AF65-F5344CB8AC3E}">
        <p14:creationId xmlns:p14="http://schemas.microsoft.com/office/powerpoint/2010/main" val="372602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Lots of aspects</a:t>
            </a:r>
          </a:p>
          <a:p>
            <a:pPr lvl="1"/>
            <a:r>
              <a:rPr lang="en-US" dirty="0"/>
              <a:t>Easy to be swept up into hype or panic or both!</a:t>
            </a:r>
          </a:p>
          <a:p>
            <a:pPr lvl="1"/>
            <a:r>
              <a:rPr lang="en-US" dirty="0"/>
              <a:t>What are the expectations?</a:t>
            </a:r>
          </a:p>
          <a:p>
            <a:pPr lvl="1"/>
            <a:r>
              <a:rPr lang="en-US" dirty="0"/>
              <a:t>What are your horizons?</a:t>
            </a:r>
          </a:p>
          <a:p>
            <a:endParaRPr lang="en-US" dirty="0"/>
          </a:p>
          <a:p>
            <a:r>
              <a:rPr lang="en-US" dirty="0"/>
              <a:t>Blog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Arial" panose="020B0604020202020204" pitchFamily="34" charset="0"/>
                <a:ea typeface="+mn-ea"/>
                <a:cs typeface="+mn-cs"/>
              </a:rPr>
              <a:t>it’s important to focus on what we can control, and channel our best efforts and energy into the areas of biggest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Arial" panose="020B0604020202020204" pitchFamily="34" charset="0"/>
                <a:ea typeface="+mn-ea"/>
                <a:cs typeface="+mn-cs"/>
              </a:rPr>
              <a:t>Within 8 weeks, </a:t>
            </a:r>
            <a:r>
              <a:rPr lang="en-GB" b="0" i="0" dirty="0">
                <a:solidFill>
                  <a:srgbClr val="1B1B1D"/>
                </a:solidFill>
                <a:effectLst/>
                <a:latin typeface="HelveticaNeue"/>
              </a:rPr>
              <a:t>I will learn how to perform an MMRM analysis in R and contribute my learning to CAMIS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B1B1D"/>
              </a:solidFill>
              <a:effectLst/>
              <a:latin typeface="Helvetica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rgbClr val="1B1B1D"/>
                </a:solidFill>
                <a:effectLst/>
                <a:latin typeface="HelveticaNeue"/>
                <a:ea typeface="+mn-ea"/>
                <a:cs typeface="+mn-cs"/>
              </a:rPr>
              <a:t>Just focus on the next interval!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rgbClr val="1B1B1D"/>
              </a:solidFill>
              <a:effectLst/>
              <a:latin typeface="HelveticaNeu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rgbClr val="1B1B1D"/>
                </a:solidFill>
                <a:effectLst/>
                <a:latin typeface="HelveticaNeue"/>
                <a:ea typeface="+mn-ea"/>
                <a:cs typeface="+mn-cs"/>
              </a:rPr>
              <a:t>Learning and doing together</a:t>
            </a:r>
            <a:endParaRPr lang="en-GB" sz="1200" kern="1200" dirty="0">
              <a:solidFill>
                <a:schemeClr val="tx1"/>
              </a:solidFill>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Arial" panose="020B0604020202020204" pitchFamily="34" charset="0"/>
              <a:ea typeface="+mn-ea"/>
              <a:cs typeface="+mn-cs"/>
            </a:endParaRPr>
          </a:p>
          <a:p>
            <a:r>
              <a:rPr lang="en-US" dirty="0"/>
              <a:t>Think about multiple example of things I have planned</a:t>
            </a:r>
          </a:p>
          <a:p>
            <a:r>
              <a:rPr lang="en-US" dirty="0"/>
              <a:t>What is covered adequately by other solutions</a:t>
            </a:r>
          </a:p>
          <a:p>
            <a:r>
              <a:rPr lang="en-US" dirty="0"/>
              <a:t>Start where you are</a:t>
            </a:r>
          </a:p>
          <a:p>
            <a:r>
              <a:rPr lang="en-US" dirty="0"/>
              <a:t>Initially </a:t>
            </a:r>
          </a:p>
          <a:p>
            <a:r>
              <a:rPr lang="en-US" dirty="0"/>
              <a:t>R version, R studio installation,</a:t>
            </a:r>
          </a:p>
          <a:p>
            <a:r>
              <a:rPr lang="en-US" dirty="0"/>
              <a:t>Process for using one package</a:t>
            </a:r>
          </a:p>
          <a:p>
            <a:r>
              <a:rPr lang="en-US" dirty="0"/>
              <a:t>Dived into Shiny</a:t>
            </a:r>
            <a:endParaRPr lang="en-GB" sz="1200" kern="1200" dirty="0">
              <a:solidFill>
                <a:schemeClr val="tx1"/>
              </a:solidFill>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Arial" panose="020B0604020202020204" pitchFamily="34" charset="0"/>
              <a:ea typeface="+mn-ea"/>
              <a:cs typeface="+mn-cs"/>
            </a:endParaRPr>
          </a:p>
          <a:p>
            <a:endParaRPr lang="en-GB" dirty="0"/>
          </a:p>
        </p:txBody>
      </p:sp>
      <p:sp>
        <p:nvSpPr>
          <p:cNvPr id="4" name="Slide Number Placeholder 3"/>
          <p:cNvSpPr>
            <a:spLocks noGrp="1"/>
          </p:cNvSpPr>
          <p:nvPr>
            <p:ph type="sldNum" sz="quarter" idx="5"/>
          </p:nvPr>
        </p:nvSpPr>
        <p:spPr/>
        <p:txBody>
          <a:bodyPr/>
          <a:lstStyle/>
          <a:p>
            <a:fld id="{80FC55C2-742F-47C5-814B-B46E43CEE988}" type="slidenum">
              <a:rPr lang="en-GB" smtClean="0"/>
              <a:pPr/>
              <a:t>8</a:t>
            </a:fld>
            <a:endParaRPr lang="en-GB" dirty="0"/>
          </a:p>
        </p:txBody>
      </p:sp>
    </p:spTree>
    <p:extLst>
      <p:ext uri="{BB962C8B-B14F-4D97-AF65-F5344CB8AC3E}">
        <p14:creationId xmlns:p14="http://schemas.microsoft.com/office/powerpoint/2010/main" val="2478207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68F34-40F9-6E33-5144-CB4037DE2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D6B99-B387-93A7-6B1B-BB1E0E4DF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2E4C3-B11B-16DE-5284-988FDA3D6EA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DF8D3BF-4B44-EFE2-6EA1-2D3766082B3C}"/>
              </a:ext>
            </a:extLst>
          </p:cNvPr>
          <p:cNvSpPr>
            <a:spLocks noGrp="1"/>
          </p:cNvSpPr>
          <p:nvPr>
            <p:ph type="sldNum" sz="quarter" idx="5"/>
          </p:nvPr>
        </p:nvSpPr>
        <p:spPr/>
        <p:txBody>
          <a:bodyPr/>
          <a:lstStyle/>
          <a:p>
            <a:fld id="{80FC55C2-742F-47C5-814B-B46E43CEE988}" type="slidenum">
              <a:rPr lang="en-GB" smtClean="0"/>
              <a:pPr/>
              <a:t>9</a:t>
            </a:fld>
            <a:endParaRPr lang="en-GB" dirty="0"/>
          </a:p>
        </p:txBody>
      </p:sp>
    </p:spTree>
    <p:extLst>
      <p:ext uri="{BB962C8B-B14F-4D97-AF65-F5344CB8AC3E}">
        <p14:creationId xmlns:p14="http://schemas.microsoft.com/office/powerpoint/2010/main" val="2092698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Customer Value Proposition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2022 Full Template V1 published 12-Jaanuary-2022</a:t>
            </a:r>
          </a:p>
        </p:txBody>
      </p:sp>
      <p:grpSp>
        <p:nvGrpSpPr>
          <p:cNvPr id="7" name="Group 6">
            <a:extLst>
              <a:ext uri="{FF2B5EF4-FFF2-40B4-BE49-F238E27FC236}">
                <a16:creationId xmlns:a16="http://schemas.microsoft.com/office/drawing/2014/main" id="{B0B1E50A-3432-A641-BCCD-ACF714BEB8A1}"/>
              </a:ext>
            </a:extLst>
          </p:cNvPr>
          <p:cNvGrpSpPr/>
          <p:nvPr userDrawn="1"/>
        </p:nvGrpSpPr>
        <p:grpSpPr>
          <a:xfrm>
            <a:off x="5788335" y="2980949"/>
            <a:ext cx="6281431" cy="592961"/>
            <a:chOff x="5788335" y="3097907"/>
            <a:chExt cx="6281431"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182783" cy="161583"/>
            </a:xfrm>
            <a:prstGeom prst="rect">
              <a:avLst/>
            </a:prstGeom>
          </p:spPr>
          <p:txBody>
            <a:bodyPr wrap="none" lIns="0" tIns="0" rIns="0" bIns="0">
              <a:spAutoFit/>
            </a:bodyPr>
            <a:lstStyle/>
            <a:p>
              <a:r>
                <a:rPr lang="en-US" sz="1050"/>
                <a:t>Proprietary &amp; Confidential | For Research Use Only | authoremail@thermofisher.com | 12-January-2022</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207383" y="3097908"/>
              <a:ext cx="1380506" cy="215444"/>
            </a:xfrm>
            <a:prstGeom prst="rect">
              <a:avLst/>
            </a:prstGeom>
          </p:spPr>
          <p:txBody>
            <a:bodyPr wrap="none">
              <a:spAutoFit/>
            </a:bodyPr>
            <a:lstStyle/>
            <a:p>
              <a:pPr algn="ctr"/>
              <a:r>
                <a:rPr lang="en-US" sz="800" b="1"/>
                <a:t>Author’s email </a:t>
              </a:r>
              <a:r>
                <a:rPr lang="en-US" sz="800" b="0"/>
                <a:t>(Optional)</a:t>
              </a:r>
              <a:endParaRPr lang="en-US" sz="800" b="1"/>
            </a:p>
          </p:txBody>
        </p:sp>
        <p:sp>
          <p:nvSpPr>
            <p:cNvPr id="66" name="Rectangle 65">
              <a:extLst>
                <a:ext uri="{FF2B5EF4-FFF2-40B4-BE49-F238E27FC236}">
                  <a16:creationId xmlns:a16="http://schemas.microsoft.com/office/drawing/2014/main" id="{12AFD803-CD3C-B640-909F-2ABD27360115}"/>
                </a:ext>
              </a:extLst>
            </p:cNvPr>
            <p:cNvSpPr/>
            <p:nvPr/>
          </p:nvSpPr>
          <p:spPr>
            <a:xfrm>
              <a:off x="10666818" y="3097907"/>
              <a:ext cx="1402948" cy="215444"/>
            </a:xfrm>
            <a:prstGeom prst="rect">
              <a:avLst/>
            </a:prstGeom>
          </p:spPr>
          <p:txBody>
            <a:bodyPr wrap="none">
              <a:spAutoFit/>
            </a:bodyPr>
            <a:lstStyle/>
            <a:p>
              <a:pPr algn="ctr"/>
              <a:r>
                <a:rPr lang="en-US" sz="800" b="1"/>
                <a:t>Date published </a:t>
              </a:r>
              <a:r>
                <a:rPr lang="en-US" sz="800" b="0"/>
                <a:t>(Optional)</a:t>
              </a:r>
              <a:endParaRPr lang="en-US" sz="800" b="1"/>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userDrawn="1"/>
          </p:nvSpPr>
          <p:spPr>
            <a:xfrm rot="5400000">
              <a:off x="11331167" y="2928158"/>
              <a:ext cx="137352" cy="974714"/>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userDrawn="1"/>
        </p:nvGrpSpPr>
        <p:grpSpPr>
          <a:xfrm>
            <a:off x="5788334" y="3881938"/>
            <a:ext cx="4718507" cy="590101"/>
            <a:chOff x="5788335" y="3915341"/>
            <a:chExt cx="4718507" cy="590101"/>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534896" cy="161583"/>
            </a:xfrm>
            <a:prstGeom prst="rect">
              <a:avLst/>
            </a:prstGeom>
          </p:spPr>
          <p:txBody>
            <a:bodyPr wrap="none" lIns="0" tIns="0" rIns="0" bIns="0">
              <a:spAutoFit/>
            </a:bodyPr>
            <a:lstStyle/>
            <a:p>
              <a:r>
                <a:rPr lang="en-US" sz="1050"/>
                <a:t>For Research Use Only | authoremail@thermofisher.com | 12-January-2022</a:t>
              </a:r>
            </a:p>
          </p:txBody>
        </p:sp>
        <p:sp>
          <p:nvSpPr>
            <p:cNvPr id="87" name="Rectangle 86">
              <a:extLst>
                <a:ext uri="{FF2B5EF4-FFF2-40B4-BE49-F238E27FC236}">
                  <a16:creationId xmlns:a16="http://schemas.microsoft.com/office/drawing/2014/main" id="{220D7651-D269-A54E-BCE1-39173FB1F79F}"/>
                </a:ext>
              </a:extLst>
            </p:cNvPr>
            <p:cNvSpPr/>
            <p:nvPr userDrawn="1"/>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userDrawn="1"/>
          </p:nvSpPr>
          <p:spPr>
            <a:xfrm>
              <a:off x="7583652" y="3923410"/>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89" name="Rectangle 88">
              <a:extLst>
                <a:ext uri="{FF2B5EF4-FFF2-40B4-BE49-F238E27FC236}">
                  <a16:creationId xmlns:a16="http://schemas.microsoft.com/office/drawing/2014/main" id="{11DDA901-77B4-C14D-A259-991F339BCE31}"/>
                </a:ext>
              </a:extLst>
            </p:cNvPr>
            <p:cNvSpPr/>
            <p:nvPr userDrawn="1"/>
          </p:nvSpPr>
          <p:spPr>
            <a:xfrm>
              <a:off x="9103893" y="3915341"/>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0" name="Left Brace 89">
              <a:extLst>
                <a:ext uri="{FF2B5EF4-FFF2-40B4-BE49-F238E27FC236}">
                  <a16:creationId xmlns:a16="http://schemas.microsoft.com/office/drawing/2014/main" id="{CF3AA15B-0D57-184C-A86A-FEB4A0B54E61}"/>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userDrawn="1"/>
        </p:nvGrpSpPr>
        <p:grpSpPr>
          <a:xfrm>
            <a:off x="5788335" y="4788135"/>
            <a:ext cx="4851714" cy="587731"/>
            <a:chOff x="5788336" y="4908696"/>
            <a:chExt cx="4851714"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664739" cy="161583"/>
            </a:xfrm>
            <a:prstGeom prst="rect">
              <a:avLst/>
            </a:prstGeom>
          </p:spPr>
          <p:txBody>
            <a:bodyPr wrap="none" lIns="0" tIns="0" rIns="0" bIns="0">
              <a:spAutoFit/>
            </a:bodyPr>
            <a:lstStyle/>
            <a:p>
              <a:r>
                <a:rPr lang="en-US" sz="1050"/>
                <a:t>Proprietary &amp; Confidential | authoremail@thermofisher.com | 12-January-2022</a:t>
              </a:r>
            </a:p>
          </p:txBody>
        </p:sp>
        <p:sp>
          <p:nvSpPr>
            <p:cNvPr id="93" name="Rectangle 92">
              <a:extLst>
                <a:ext uri="{FF2B5EF4-FFF2-40B4-BE49-F238E27FC236}">
                  <a16:creationId xmlns:a16="http://schemas.microsoft.com/office/drawing/2014/main" id="{0662301A-4740-1E4A-99D4-4C7CDFD8B49B}"/>
                </a:ext>
              </a:extLst>
            </p:cNvPr>
            <p:cNvSpPr/>
            <p:nvPr userDrawn="1"/>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userDrawn="1"/>
          </p:nvSpPr>
          <p:spPr>
            <a:xfrm>
              <a:off x="7713834" y="4908697"/>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95" name="Rectangle 94">
              <a:extLst>
                <a:ext uri="{FF2B5EF4-FFF2-40B4-BE49-F238E27FC236}">
                  <a16:creationId xmlns:a16="http://schemas.microsoft.com/office/drawing/2014/main" id="{DDFAB2D7-0A5B-724F-99BA-4E89383C2B34}"/>
                </a:ext>
              </a:extLst>
            </p:cNvPr>
            <p:cNvSpPr/>
            <p:nvPr userDrawn="1"/>
          </p:nvSpPr>
          <p:spPr>
            <a:xfrm>
              <a:off x="9237101" y="4908696"/>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6" name="Left Brace 95">
              <a:extLst>
                <a:ext uri="{FF2B5EF4-FFF2-40B4-BE49-F238E27FC236}">
                  <a16:creationId xmlns:a16="http://schemas.microsoft.com/office/drawing/2014/main" id="{544F13B6-76EE-CC4D-A7CA-B63CCE7DC774}"/>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userDrawn="1"/>
        </p:nvGrpSpPr>
        <p:grpSpPr>
          <a:xfrm>
            <a:off x="5788335" y="5691964"/>
            <a:ext cx="3240312" cy="591166"/>
            <a:chOff x="5826081" y="5638801"/>
            <a:chExt cx="3240312" cy="591166"/>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3053721" cy="161583"/>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12-January-2022</a:t>
              </a:r>
            </a:p>
          </p:txBody>
        </p:sp>
        <p:sp>
          <p:nvSpPr>
            <p:cNvPr id="99" name="Rectangle 98">
              <a:extLst>
                <a:ext uri="{FF2B5EF4-FFF2-40B4-BE49-F238E27FC236}">
                  <a16:creationId xmlns:a16="http://schemas.microsoft.com/office/drawing/2014/main" id="{D4600AD8-6C66-E84E-AD96-C01F836DD7B4}"/>
                </a:ext>
              </a:extLst>
            </p:cNvPr>
            <p:cNvSpPr/>
            <p:nvPr userDrawn="1"/>
          </p:nvSpPr>
          <p:spPr>
            <a:xfrm>
              <a:off x="6092290" y="5638801"/>
              <a:ext cx="1412567" cy="215444"/>
            </a:xfrm>
            <a:prstGeom prst="rect">
              <a:avLst/>
            </a:prstGeom>
          </p:spPr>
          <p:txBody>
            <a:bodyPr wrap="none">
              <a:spAutoFit/>
            </a:bodyPr>
            <a:lstStyle/>
            <a:p>
              <a:pPr algn="ctr"/>
              <a:r>
                <a:rPr lang="en-US" sz="800" b="1"/>
                <a:t>Author’s email </a:t>
              </a:r>
              <a:r>
                <a:rPr lang="en-US" sz="800" b="0"/>
                <a:t>(Optional)</a:t>
              </a:r>
            </a:p>
          </p:txBody>
        </p:sp>
        <p:sp>
          <p:nvSpPr>
            <p:cNvPr id="100" name="Rectangle 99">
              <a:extLst>
                <a:ext uri="{FF2B5EF4-FFF2-40B4-BE49-F238E27FC236}">
                  <a16:creationId xmlns:a16="http://schemas.microsoft.com/office/drawing/2014/main" id="{6D59122D-D94B-A440-B8CF-8558F9A1E3D1}"/>
                </a:ext>
              </a:extLst>
            </p:cNvPr>
            <p:cNvSpPr/>
            <p:nvPr userDrawn="1"/>
          </p:nvSpPr>
          <p:spPr>
            <a:xfrm>
              <a:off x="7634591" y="5648058"/>
              <a:ext cx="1431802" cy="215444"/>
            </a:xfrm>
            <a:prstGeom prst="rect">
              <a:avLst/>
            </a:prstGeom>
          </p:spPr>
          <p:txBody>
            <a:bodyPr wrap="none">
              <a:spAutoFit/>
            </a:bodyPr>
            <a:lstStyle/>
            <a:p>
              <a:pPr algn="ctr"/>
              <a:r>
                <a:rPr lang="en-US" sz="800" b="1"/>
                <a:t>Date published </a:t>
              </a:r>
              <a:r>
                <a:rPr lang="en-US" sz="800" b="0"/>
                <a:t>(Optional)</a:t>
              </a:r>
              <a:r>
                <a:rPr lang="en-US" sz="800" b="1"/>
                <a:t> </a:t>
              </a:r>
            </a:p>
          </p:txBody>
        </p:sp>
        <p:sp>
          <p:nvSpPr>
            <p:cNvPr id="101" name="Left Brace 100">
              <a:extLst>
                <a:ext uri="{FF2B5EF4-FFF2-40B4-BE49-F238E27FC236}">
                  <a16:creationId xmlns:a16="http://schemas.microsoft.com/office/drawing/2014/main" id="{AEE82C77-552E-364A-81F1-E9B9FCA2D6FD}"/>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4" name="Left Brace 43">
            <a:extLst>
              <a:ext uri="{FF2B5EF4-FFF2-40B4-BE49-F238E27FC236}">
                <a16:creationId xmlns:a16="http://schemas.microsoft.com/office/drawing/2014/main" id="{81C707EB-264A-4347-B8F0-3658CB40FC2F}"/>
              </a:ext>
            </a:extLst>
          </p:cNvPr>
          <p:cNvSpPr/>
          <p:nvPr userDrawn="1"/>
        </p:nvSpPr>
        <p:spPr>
          <a:xfrm rot="5400000">
            <a:off x="9709934" y="3713788"/>
            <a:ext cx="137352" cy="974714"/>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a:extLst>
              <a:ext uri="{FF2B5EF4-FFF2-40B4-BE49-F238E27FC236}">
                <a16:creationId xmlns:a16="http://schemas.microsoft.com/office/drawing/2014/main" id="{CBB7AAE1-CF2C-4E97-84A0-7D890B5CE553}"/>
              </a:ext>
            </a:extLst>
          </p:cNvPr>
          <p:cNvSpPr/>
          <p:nvPr userDrawn="1"/>
        </p:nvSpPr>
        <p:spPr>
          <a:xfrm rot="5400000">
            <a:off x="9906578" y="4608700"/>
            <a:ext cx="137352" cy="974714"/>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8D96517D-5C9E-44EE-A0E0-AA860C120E9A}"/>
              </a:ext>
            </a:extLst>
          </p:cNvPr>
          <p:cNvSpPr/>
          <p:nvPr userDrawn="1"/>
        </p:nvSpPr>
        <p:spPr>
          <a:xfrm rot="5400000">
            <a:off x="8200860" y="5503855"/>
            <a:ext cx="137352" cy="974714"/>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625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296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Tree>
    <p:extLst>
      <p:ext uri="{BB962C8B-B14F-4D97-AF65-F5344CB8AC3E}">
        <p14:creationId xmlns:p14="http://schemas.microsoft.com/office/powerpoint/2010/main" val="3803980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39325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870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with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accent5">
                <a:lumMod val="20000"/>
                <a:lumOff val="80000"/>
              </a:schemeClr>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accent5">
                <a:lumMod val="20000"/>
                <a:lumOff val="80000"/>
              </a:schemeClr>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accent5">
                <a:lumMod val="20000"/>
                <a:lumOff val="80000"/>
              </a:schemeClr>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rgbClr val="512D6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rgbClr val="512D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6052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accent5">
                <a:lumMod val="20000"/>
                <a:lumOff val="80000"/>
              </a:schemeClr>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721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accent5">
                <a:lumMod val="20000"/>
                <a:lumOff val="80000"/>
              </a:schemeClr>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dirty="0"/>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pic>
        <p:nvPicPr>
          <p:cNvPr id="2" name="Picture 1" descr="A purple letters on a black background&#10;&#10;Description automatically generated">
            <a:extLst>
              <a:ext uri="{FF2B5EF4-FFF2-40B4-BE49-F238E27FC236}">
                <a16:creationId xmlns:a16="http://schemas.microsoft.com/office/drawing/2014/main" id="{D57F97C6-91C6-0E18-4CFE-AB6F7B62A679}"/>
              </a:ext>
            </a:extLst>
          </p:cNvPr>
          <p:cNvPicPr>
            <a:picLocks noChangeAspect="1"/>
          </p:cNvPicPr>
          <p:nvPr userDrawn="1"/>
        </p:nvPicPr>
        <p:blipFill>
          <a:blip r:embed="rId2"/>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398369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24866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ation Bumper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accent5">
                <a:lumMod val="20000"/>
                <a:lumOff val="80000"/>
              </a:schemeClr>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pic>
        <p:nvPicPr>
          <p:cNvPr id="2" name="Picture 1" descr="A purple letters on a black background&#10;&#10;Description automatically generated">
            <a:extLst>
              <a:ext uri="{FF2B5EF4-FFF2-40B4-BE49-F238E27FC236}">
                <a16:creationId xmlns:a16="http://schemas.microsoft.com/office/drawing/2014/main" id="{12C2DFEA-0047-368E-CD02-7C908F010A18}"/>
              </a:ext>
            </a:extLst>
          </p:cNvPr>
          <p:cNvPicPr>
            <a:picLocks noChangeAspect="1"/>
          </p:cNvPicPr>
          <p:nvPr userDrawn="1"/>
        </p:nvPicPr>
        <p:blipFill>
          <a:blip r:embed="rId2"/>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96498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resentation Bumper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accent5">
                <a:lumMod val="20000"/>
                <a:lumOff val="80000"/>
              </a:schemeClr>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dirty="0"/>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pic>
        <p:nvPicPr>
          <p:cNvPr id="2" name="Picture 1" descr="A purple letters on a black background&#10;&#10;Description automatically generated">
            <a:extLst>
              <a:ext uri="{FF2B5EF4-FFF2-40B4-BE49-F238E27FC236}">
                <a16:creationId xmlns:a16="http://schemas.microsoft.com/office/drawing/2014/main" id="{CBB93CBD-7545-7517-147F-C1805F8F5E5F}"/>
              </a:ext>
            </a:extLst>
          </p:cNvPr>
          <p:cNvPicPr>
            <a:picLocks noChangeAspect="1"/>
          </p:cNvPicPr>
          <p:nvPr userDrawn="1"/>
        </p:nvPicPr>
        <p:blipFill>
          <a:blip r:embed="rId2"/>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343383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l="17752" r="17752"/>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5"/>
            <a:ext cx="5791199" cy="677410"/>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pic>
        <p:nvPicPr>
          <p:cNvPr id="2" name="Picture 1" descr="A purple letters on a black background&#10;&#10;Description automatically generated">
            <a:extLst>
              <a:ext uri="{FF2B5EF4-FFF2-40B4-BE49-F238E27FC236}">
                <a16:creationId xmlns:a16="http://schemas.microsoft.com/office/drawing/2014/main" id="{DBD80A3C-F228-13D4-B912-69287A521091}"/>
              </a:ext>
            </a:extLst>
          </p:cNvPr>
          <p:cNvPicPr>
            <a:picLocks noChangeAspect="1"/>
          </p:cNvPicPr>
          <p:nvPr userDrawn="1"/>
        </p:nvPicPr>
        <p:blipFill>
          <a:blip r:embed="rId5"/>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3502336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pic>
        <p:nvPicPr>
          <p:cNvPr id="2" name="Picture 1" descr="A purple letters on a black background&#10;&#10;Description automatically generated">
            <a:extLst>
              <a:ext uri="{FF2B5EF4-FFF2-40B4-BE49-F238E27FC236}">
                <a16:creationId xmlns:a16="http://schemas.microsoft.com/office/drawing/2014/main" id="{8AD1111E-46E6-8F3B-37D7-5154E63AFC32}"/>
              </a:ext>
            </a:extLst>
          </p:cNvPr>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196463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Bumper (DNA)">
    <p:bg>
      <p:bgPr>
        <a:solidFill>
          <a:schemeClr val="bg1"/>
        </a:solidFill>
        <a:effectLst/>
      </p:bgPr>
    </p:bg>
    <p:spTree>
      <p:nvGrpSpPr>
        <p:cNvPr id="1" name=""/>
        <p:cNvGrpSpPr/>
        <p:nvPr/>
      </p:nvGrpSpPr>
      <p:grpSpPr>
        <a:xfrm>
          <a:off x="0" y="0"/>
          <a:ext cx="0" cy="0"/>
          <a:chOff x="0" y="0"/>
          <a:chExt cx="0" cy="0"/>
        </a:xfrm>
      </p:grpSpPr>
      <p:pic>
        <p:nvPicPr>
          <p:cNvPr id="10" name="Picture 9" descr="A dna strand with blue balls&#10;&#10;Description automatically generated">
            <a:extLst>
              <a:ext uri="{FF2B5EF4-FFF2-40B4-BE49-F238E27FC236}">
                <a16:creationId xmlns:a16="http://schemas.microsoft.com/office/drawing/2014/main" id="{9B0CBBB2-F1D4-7FB5-047A-9753D478371E}"/>
              </a:ext>
            </a:extLst>
          </p:cNvPr>
          <p:cNvPicPr>
            <a:picLocks noChangeAspect="1"/>
          </p:cNvPicPr>
          <p:nvPr userDrawn="1"/>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H="1">
            <a:off x="-4" y="0"/>
            <a:ext cx="12192003" cy="6858000"/>
          </a:xfrm>
          <a:prstGeom prst="rect">
            <a:avLst/>
          </a:prstGeom>
        </p:spPr>
      </p:pic>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accent5"/>
                </a:solidFill>
              </a:defRPr>
            </a:lvl1pPr>
          </a:lstStyle>
          <a:p>
            <a:fld id="{89006F1E-66CD-4A4B-9370-B4A3080F0E6C}" type="slidenum">
              <a:rPr lang="en-US" smtClean="0"/>
              <a:pPr/>
              <a:t>‹#›</a:t>
            </a:fld>
            <a:endParaRPr lang="en-US"/>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255104" y="5268999"/>
            <a:ext cx="7755210"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nchor="b"/>
          <a:lstStyle>
            <a:lvl1pPr>
              <a:buNone/>
              <a:defRPr lang="en-US" sz="9600" b="1" kern="1200" dirty="0">
                <a:solidFill>
                  <a:srgbClr val="512D6D"/>
                </a:solidFill>
                <a:latin typeface="+mn-lt"/>
                <a:ea typeface="+mn-ea"/>
                <a:cs typeface="+mn-cs"/>
              </a:defRPr>
            </a:lvl1pPr>
          </a:lstStyle>
          <a:p>
            <a:pPr lvl="0"/>
            <a:r>
              <a:rPr lang="en-US"/>
              <a:t>Custom…</a:t>
            </a:r>
          </a:p>
        </p:txBody>
      </p:sp>
      <p:grpSp>
        <p:nvGrpSpPr>
          <p:cNvPr id="12" name="Group 11">
            <a:extLst>
              <a:ext uri="{FF2B5EF4-FFF2-40B4-BE49-F238E27FC236}">
                <a16:creationId xmlns:a16="http://schemas.microsoft.com/office/drawing/2014/main" id="{8870F720-2AFB-3CE6-75F8-36EF0C8B2491}"/>
              </a:ext>
            </a:extLst>
          </p:cNvPr>
          <p:cNvGrpSpPr/>
          <p:nvPr userDrawn="1"/>
        </p:nvGrpSpPr>
        <p:grpSpPr>
          <a:xfrm>
            <a:off x="10295372" y="0"/>
            <a:ext cx="1591826" cy="694426"/>
            <a:chOff x="-20628" y="0"/>
            <a:chExt cx="2488951" cy="1085792"/>
          </a:xfrm>
        </p:grpSpPr>
        <p:sp>
          <p:nvSpPr>
            <p:cNvPr id="13" name="Parallelogram 12">
              <a:extLst>
                <a:ext uri="{FF2B5EF4-FFF2-40B4-BE49-F238E27FC236}">
                  <a16:creationId xmlns:a16="http://schemas.microsoft.com/office/drawing/2014/main" id="{190AACD5-6059-974D-3384-78B1DF270C1A}"/>
                </a:ext>
              </a:extLst>
            </p:cNvPr>
            <p:cNvSpPr/>
            <p:nvPr userDrawn="1"/>
          </p:nvSpPr>
          <p:spPr bwMode="auto">
            <a:xfrm>
              <a:off x="-20628" y="0"/>
              <a:ext cx="2488951" cy="1085792"/>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14" name="Picture 13">
              <a:extLst>
                <a:ext uri="{FF2B5EF4-FFF2-40B4-BE49-F238E27FC236}">
                  <a16:creationId xmlns:a16="http://schemas.microsoft.com/office/drawing/2014/main" id="{695025BD-0B96-7AF8-41A4-7CEB3A77E51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pic>
        <p:nvPicPr>
          <p:cNvPr id="2" name="Picture 1" descr="A purple letters on a black background&#10;&#10;Description automatically generated">
            <a:extLst>
              <a:ext uri="{FF2B5EF4-FFF2-40B4-BE49-F238E27FC236}">
                <a16:creationId xmlns:a16="http://schemas.microsoft.com/office/drawing/2014/main" id="{CA89361A-1000-BFE3-A389-877DE9F231B8}"/>
              </a:ext>
            </a:extLst>
          </p:cNvPr>
          <p:cNvPicPr>
            <a:picLocks noChangeAspect="1"/>
          </p:cNvPicPr>
          <p:nvPr userDrawn="1"/>
        </p:nvPicPr>
        <p:blipFill>
          <a:blip r:embed="rId4"/>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2033703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lvl1pPr>
              <a:defRPr>
                <a:solidFill>
                  <a:schemeClr val="tx2"/>
                </a:solidFill>
              </a:defRPr>
            </a:lvl1pPr>
          </a:lstStyle>
          <a:p>
            <a:r>
              <a:rPr lang="en-US"/>
              <a:t>Master slide column guide</a:t>
            </a:r>
          </a:p>
        </p:txBody>
      </p:sp>
      <p:sp>
        <p:nvSpPr>
          <p:cNvPr id="347" name="Rectangle 346">
            <a:extLst>
              <a:ext uri="{FF2B5EF4-FFF2-40B4-BE49-F238E27FC236}">
                <a16:creationId xmlns:a16="http://schemas.microsoft.com/office/drawing/2014/main" id="{2A515182-556A-4148-919D-DA6C41B2B82A}"/>
              </a:ext>
            </a:extLst>
          </p:cNvPr>
          <p:cNvSpPr/>
          <p:nvPr userDrawn="1"/>
        </p:nvSpPr>
        <p:spPr>
          <a:xfrm>
            <a:off x="152400" y="5297034"/>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4114800" y="5297033"/>
            <a:ext cx="39624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8077200" y="5297033"/>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7" name="Rectangle 376">
            <a:extLst>
              <a:ext uri="{FF2B5EF4-FFF2-40B4-BE49-F238E27FC236}">
                <a16:creationId xmlns:a16="http://schemas.microsoft.com/office/drawing/2014/main" id="{409746C0-0633-8440-B5CF-DE04D82AFA84}"/>
              </a:ext>
            </a:extLst>
          </p:cNvPr>
          <p:cNvSpPr/>
          <p:nvPr userDrawn="1"/>
        </p:nvSpPr>
        <p:spPr>
          <a:xfrm>
            <a:off x="152400" y="4655679"/>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31242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6096000" y="4655678"/>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90678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3" name="Rectangle 412">
            <a:extLst>
              <a:ext uri="{FF2B5EF4-FFF2-40B4-BE49-F238E27FC236}">
                <a16:creationId xmlns:a16="http://schemas.microsoft.com/office/drawing/2014/main" id="{3C0DCD00-016C-8249-9E41-079096AFB3A6}"/>
              </a:ext>
            </a:extLst>
          </p:cNvPr>
          <p:cNvSpPr/>
          <p:nvPr userDrawn="1"/>
        </p:nvSpPr>
        <p:spPr>
          <a:xfrm>
            <a:off x="152400" y="4019094"/>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252984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490728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728472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966216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5" name="Rectangle 434">
            <a:extLst>
              <a:ext uri="{FF2B5EF4-FFF2-40B4-BE49-F238E27FC236}">
                <a16:creationId xmlns:a16="http://schemas.microsoft.com/office/drawing/2014/main" id="{168AE306-A0D3-924E-88F9-CBCC203C5193}"/>
              </a:ext>
            </a:extLst>
          </p:cNvPr>
          <p:cNvSpPr/>
          <p:nvPr userDrawn="1"/>
        </p:nvSpPr>
        <p:spPr>
          <a:xfrm>
            <a:off x="152400" y="5943601"/>
            <a:ext cx="59436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6096000" y="5943600"/>
            <a:ext cx="59436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4" name="Rectangle 473">
            <a:extLst>
              <a:ext uri="{FF2B5EF4-FFF2-40B4-BE49-F238E27FC236}">
                <a16:creationId xmlns:a16="http://schemas.microsoft.com/office/drawing/2014/main" id="{2E39ADA9-047C-064C-B38A-58491F27D38A}"/>
              </a:ext>
            </a:extLst>
          </p:cNvPr>
          <p:cNvSpPr/>
          <p:nvPr userDrawn="1"/>
        </p:nvSpPr>
        <p:spPr>
          <a:xfrm>
            <a:off x="152400" y="3336769"/>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21336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41148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60960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80772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100584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3336768"/>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userDrawn="1">
            <p:ph type="sldNum" sz="quarter" idx="10"/>
          </p:nvPr>
        </p:nvSpPr>
        <p:spPr>
          <a:xfrm>
            <a:off x="1" y="6553200"/>
            <a:ext cx="304799" cy="304799"/>
          </a:xfrm>
        </p:spPr>
        <p:txBody>
          <a:bodyPr/>
          <a:lstStyle/>
          <a:p>
            <a:fld id="{89006F1E-66CD-4A4B-9370-B4A3080F0E6C}" type="slidenum">
              <a:rPr lang="en-US" smtClean="0"/>
              <a:pPr/>
              <a:t>‹#›</a:t>
            </a:fld>
            <a:endParaRPr lang="en-US"/>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17B7CBAA-697B-9947-AD1C-C40235244B0F}"/>
              </a:ext>
            </a:extLst>
          </p:cNvPr>
          <p:cNvGrpSpPr/>
          <p:nvPr userDrawn="1"/>
        </p:nvGrpSpPr>
        <p:grpSpPr>
          <a:xfrm>
            <a:off x="3963407" y="3336768"/>
            <a:ext cx="304800" cy="304800"/>
            <a:chOff x="4748283" y="3386554"/>
            <a:chExt cx="548640" cy="548640"/>
          </a:xfrm>
        </p:grpSpPr>
        <p:sp>
          <p:nvSpPr>
            <p:cNvPr id="182" name="Rectangle 181">
              <a:extLst>
                <a:ext uri="{FF2B5EF4-FFF2-40B4-BE49-F238E27FC236}">
                  <a16:creationId xmlns:a16="http://schemas.microsoft.com/office/drawing/2014/main" id="{A88E0141-6287-F149-9F46-2D66A8545A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53551AF9-97A5-3B4E-AA4D-60D4753217F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4" name="Rectangle 183">
              <a:extLst>
                <a:ext uri="{FF2B5EF4-FFF2-40B4-BE49-F238E27FC236}">
                  <a16:creationId xmlns:a16="http://schemas.microsoft.com/office/drawing/2014/main" id="{5985A5AB-159C-6143-9CC0-F93C575653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298D322F-20C0-4E4A-B870-32AA6455F63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88" name="Group 187">
            <a:extLst>
              <a:ext uri="{FF2B5EF4-FFF2-40B4-BE49-F238E27FC236}">
                <a16:creationId xmlns:a16="http://schemas.microsoft.com/office/drawing/2014/main" id="{D2D85B8E-D7B2-0945-9AB6-7468F6721FA3}"/>
              </a:ext>
            </a:extLst>
          </p:cNvPr>
          <p:cNvGrpSpPr/>
          <p:nvPr userDrawn="1"/>
        </p:nvGrpSpPr>
        <p:grpSpPr>
          <a:xfrm>
            <a:off x="7924800" y="3336768"/>
            <a:ext cx="304800" cy="304800"/>
            <a:chOff x="4748283" y="3386554"/>
            <a:chExt cx="548640" cy="548640"/>
          </a:xfrm>
        </p:grpSpPr>
        <p:sp>
          <p:nvSpPr>
            <p:cNvPr id="191" name="Rectangle 190">
              <a:extLst>
                <a:ext uri="{FF2B5EF4-FFF2-40B4-BE49-F238E27FC236}">
                  <a16:creationId xmlns:a16="http://schemas.microsoft.com/office/drawing/2014/main" id="{A975A5EF-01D3-3743-AE47-374A038B61D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2" name="Rectangle 191">
              <a:extLst>
                <a:ext uri="{FF2B5EF4-FFF2-40B4-BE49-F238E27FC236}">
                  <a16:creationId xmlns:a16="http://schemas.microsoft.com/office/drawing/2014/main" id="{E95B4873-B22D-4346-A27E-F0AE11F35C6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3" name="Rectangle 192">
              <a:extLst>
                <a:ext uri="{FF2B5EF4-FFF2-40B4-BE49-F238E27FC236}">
                  <a16:creationId xmlns:a16="http://schemas.microsoft.com/office/drawing/2014/main" id="{7316ECA5-361F-174B-9AA1-C6ADA38E62B2}"/>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4" name="Rectangle 193">
              <a:extLst>
                <a:ext uri="{FF2B5EF4-FFF2-40B4-BE49-F238E27FC236}">
                  <a16:creationId xmlns:a16="http://schemas.microsoft.com/office/drawing/2014/main" id="{7C4536FB-C1EA-B348-A838-B84EFAEBC16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95" name="Group 194">
            <a:extLst>
              <a:ext uri="{FF2B5EF4-FFF2-40B4-BE49-F238E27FC236}">
                <a16:creationId xmlns:a16="http://schemas.microsoft.com/office/drawing/2014/main" id="{E76E31F7-947B-F845-8A9D-EEB5C5547986}"/>
              </a:ext>
            </a:extLst>
          </p:cNvPr>
          <p:cNvGrpSpPr/>
          <p:nvPr userDrawn="1"/>
        </p:nvGrpSpPr>
        <p:grpSpPr>
          <a:xfrm>
            <a:off x="9906000" y="3336768"/>
            <a:ext cx="304800" cy="304800"/>
            <a:chOff x="4748283" y="3386554"/>
            <a:chExt cx="548640" cy="548640"/>
          </a:xfrm>
        </p:grpSpPr>
        <p:sp>
          <p:nvSpPr>
            <p:cNvPr id="196" name="Rectangle 195">
              <a:extLst>
                <a:ext uri="{FF2B5EF4-FFF2-40B4-BE49-F238E27FC236}">
                  <a16:creationId xmlns:a16="http://schemas.microsoft.com/office/drawing/2014/main" id="{316090AB-72DB-D541-B2C2-489BC043E2A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7" name="Rectangle 196">
              <a:extLst>
                <a:ext uri="{FF2B5EF4-FFF2-40B4-BE49-F238E27FC236}">
                  <a16:creationId xmlns:a16="http://schemas.microsoft.com/office/drawing/2014/main" id="{1C58D423-9C9B-0645-8B5E-DFE1512BF94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8" name="Rectangle 197">
              <a:extLst>
                <a:ext uri="{FF2B5EF4-FFF2-40B4-BE49-F238E27FC236}">
                  <a16:creationId xmlns:a16="http://schemas.microsoft.com/office/drawing/2014/main" id="{D5D367F0-F94B-C047-BCC6-C662CD0E311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9" name="Rectangle 198">
              <a:extLst>
                <a:ext uri="{FF2B5EF4-FFF2-40B4-BE49-F238E27FC236}">
                  <a16:creationId xmlns:a16="http://schemas.microsoft.com/office/drawing/2014/main" id="{6644CC31-CD99-5148-A6B5-480C5986B28D}"/>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0" name="Group 199">
            <a:extLst>
              <a:ext uri="{FF2B5EF4-FFF2-40B4-BE49-F238E27FC236}">
                <a16:creationId xmlns:a16="http://schemas.microsoft.com/office/drawing/2014/main" id="{84639A96-D1F9-394C-8893-9264021E1873}"/>
              </a:ext>
            </a:extLst>
          </p:cNvPr>
          <p:cNvGrpSpPr/>
          <p:nvPr userDrawn="1"/>
        </p:nvGrpSpPr>
        <p:grpSpPr>
          <a:xfrm>
            <a:off x="11887200" y="3336768"/>
            <a:ext cx="304800" cy="304800"/>
            <a:chOff x="4748283" y="3386554"/>
            <a:chExt cx="548640" cy="548640"/>
          </a:xfrm>
        </p:grpSpPr>
        <p:sp>
          <p:nvSpPr>
            <p:cNvPr id="201" name="Rectangle 200">
              <a:extLst>
                <a:ext uri="{FF2B5EF4-FFF2-40B4-BE49-F238E27FC236}">
                  <a16:creationId xmlns:a16="http://schemas.microsoft.com/office/drawing/2014/main" id="{26CE27B7-D33C-7C4E-8A41-A84A8332E0E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2" name="Rectangle 201">
              <a:extLst>
                <a:ext uri="{FF2B5EF4-FFF2-40B4-BE49-F238E27FC236}">
                  <a16:creationId xmlns:a16="http://schemas.microsoft.com/office/drawing/2014/main" id="{1B1358A7-AEA5-094F-84EF-501CF65DAA6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3" name="Rectangle 202">
              <a:extLst>
                <a:ext uri="{FF2B5EF4-FFF2-40B4-BE49-F238E27FC236}">
                  <a16:creationId xmlns:a16="http://schemas.microsoft.com/office/drawing/2014/main" id="{734C809D-6E20-4C4B-B459-5AE47AD263B1}"/>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4" name="Rectangle 203">
              <a:extLst>
                <a:ext uri="{FF2B5EF4-FFF2-40B4-BE49-F238E27FC236}">
                  <a16:creationId xmlns:a16="http://schemas.microsoft.com/office/drawing/2014/main" id="{56A56238-E627-0743-8485-6A2EA0E310F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5" name="Group 204">
            <a:extLst>
              <a:ext uri="{FF2B5EF4-FFF2-40B4-BE49-F238E27FC236}">
                <a16:creationId xmlns:a16="http://schemas.microsoft.com/office/drawing/2014/main" id="{04709478-0306-0A4E-9E3D-2285947433B1}"/>
              </a:ext>
            </a:extLst>
          </p:cNvPr>
          <p:cNvGrpSpPr/>
          <p:nvPr userDrawn="1"/>
        </p:nvGrpSpPr>
        <p:grpSpPr>
          <a:xfrm>
            <a:off x="5943600" y="3336768"/>
            <a:ext cx="304800" cy="304800"/>
            <a:chOff x="4748283" y="3386554"/>
            <a:chExt cx="548640" cy="548640"/>
          </a:xfrm>
        </p:grpSpPr>
        <p:sp>
          <p:nvSpPr>
            <p:cNvPr id="206" name="Rectangle 205">
              <a:extLst>
                <a:ext uri="{FF2B5EF4-FFF2-40B4-BE49-F238E27FC236}">
                  <a16:creationId xmlns:a16="http://schemas.microsoft.com/office/drawing/2014/main" id="{4C8FF7EF-2E4F-FD4F-A3A0-75ABC31D936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7" name="Rectangle 206">
              <a:extLst>
                <a:ext uri="{FF2B5EF4-FFF2-40B4-BE49-F238E27FC236}">
                  <a16:creationId xmlns:a16="http://schemas.microsoft.com/office/drawing/2014/main" id="{E4423001-18F4-8747-A453-1E555B4DB43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8" name="Rectangle 207">
              <a:extLst>
                <a:ext uri="{FF2B5EF4-FFF2-40B4-BE49-F238E27FC236}">
                  <a16:creationId xmlns:a16="http://schemas.microsoft.com/office/drawing/2014/main" id="{43CFB934-922B-CA44-B4A3-B5D1EBFF6679}"/>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9" name="Rectangle 208">
              <a:extLst>
                <a:ext uri="{FF2B5EF4-FFF2-40B4-BE49-F238E27FC236}">
                  <a16:creationId xmlns:a16="http://schemas.microsoft.com/office/drawing/2014/main" id="{D3111098-443F-2E42-918A-9F46F3B6FC2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057BE225-E017-EA44-B680-33434BD63A6F}"/>
              </a:ext>
            </a:extLst>
          </p:cNvPr>
          <p:cNvGrpSpPr/>
          <p:nvPr userDrawn="1"/>
        </p:nvGrpSpPr>
        <p:grpSpPr>
          <a:xfrm>
            <a:off x="1980193" y="3336768"/>
            <a:ext cx="304800" cy="304800"/>
            <a:chOff x="4748283" y="3386554"/>
            <a:chExt cx="548640" cy="548640"/>
          </a:xfrm>
        </p:grpSpPr>
        <p:sp>
          <p:nvSpPr>
            <p:cNvPr id="211" name="Rectangle 210">
              <a:extLst>
                <a:ext uri="{FF2B5EF4-FFF2-40B4-BE49-F238E27FC236}">
                  <a16:creationId xmlns:a16="http://schemas.microsoft.com/office/drawing/2014/main" id="{05058B38-A7D0-B143-8B3C-BEFC28FA8F3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2" name="Rectangle 211">
              <a:extLst>
                <a:ext uri="{FF2B5EF4-FFF2-40B4-BE49-F238E27FC236}">
                  <a16:creationId xmlns:a16="http://schemas.microsoft.com/office/drawing/2014/main" id="{77CF3B45-6662-4146-986C-179EC7AFF7CF}"/>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3" name="Rectangle 212">
              <a:extLst>
                <a:ext uri="{FF2B5EF4-FFF2-40B4-BE49-F238E27FC236}">
                  <a16:creationId xmlns:a16="http://schemas.microsoft.com/office/drawing/2014/main" id="{6FE86D6C-6C45-7848-B1D5-BF0D1DEC280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4" name="Rectangle 213">
              <a:extLst>
                <a:ext uri="{FF2B5EF4-FFF2-40B4-BE49-F238E27FC236}">
                  <a16:creationId xmlns:a16="http://schemas.microsoft.com/office/drawing/2014/main" id="{8CC16F0D-A051-7A49-91A5-5DA02E04F221}"/>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D99BC775-8E39-C444-BCEA-DDA72473D4EC}"/>
              </a:ext>
            </a:extLst>
          </p:cNvPr>
          <p:cNvGrpSpPr/>
          <p:nvPr userDrawn="1"/>
        </p:nvGrpSpPr>
        <p:grpSpPr>
          <a:xfrm>
            <a:off x="0" y="4022568"/>
            <a:ext cx="304800" cy="304800"/>
            <a:chOff x="4748283" y="3386554"/>
            <a:chExt cx="548640" cy="548640"/>
          </a:xfrm>
        </p:grpSpPr>
        <p:sp>
          <p:nvSpPr>
            <p:cNvPr id="216" name="Rectangle 215">
              <a:extLst>
                <a:ext uri="{FF2B5EF4-FFF2-40B4-BE49-F238E27FC236}">
                  <a16:creationId xmlns:a16="http://schemas.microsoft.com/office/drawing/2014/main" id="{F9977F6A-6B9E-1C4E-AAC2-46D0DD34D9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7" name="Rectangle 216">
              <a:extLst>
                <a:ext uri="{FF2B5EF4-FFF2-40B4-BE49-F238E27FC236}">
                  <a16:creationId xmlns:a16="http://schemas.microsoft.com/office/drawing/2014/main" id="{72F6DFE7-8D4C-3A47-ABCA-77D6942BC11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8" name="Rectangle 217">
              <a:extLst>
                <a:ext uri="{FF2B5EF4-FFF2-40B4-BE49-F238E27FC236}">
                  <a16:creationId xmlns:a16="http://schemas.microsoft.com/office/drawing/2014/main" id="{898CAABC-824D-8B40-81D5-DB5C7B85FBD3}"/>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9" name="Rectangle 218">
              <a:extLst>
                <a:ext uri="{FF2B5EF4-FFF2-40B4-BE49-F238E27FC236}">
                  <a16:creationId xmlns:a16="http://schemas.microsoft.com/office/drawing/2014/main" id="{401A11D4-F512-4E44-B4EE-35F179DA9F8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0" name="Group 219">
            <a:extLst>
              <a:ext uri="{FF2B5EF4-FFF2-40B4-BE49-F238E27FC236}">
                <a16:creationId xmlns:a16="http://schemas.microsoft.com/office/drawing/2014/main" id="{700A9315-40A9-D84F-9AB7-D39B3E5B9A0F}"/>
              </a:ext>
            </a:extLst>
          </p:cNvPr>
          <p:cNvGrpSpPr/>
          <p:nvPr userDrawn="1"/>
        </p:nvGrpSpPr>
        <p:grpSpPr>
          <a:xfrm>
            <a:off x="11887200" y="4022568"/>
            <a:ext cx="304800" cy="304800"/>
            <a:chOff x="4748283" y="3386554"/>
            <a:chExt cx="548640" cy="548640"/>
          </a:xfrm>
        </p:grpSpPr>
        <p:sp>
          <p:nvSpPr>
            <p:cNvPr id="221" name="Rectangle 220">
              <a:extLst>
                <a:ext uri="{FF2B5EF4-FFF2-40B4-BE49-F238E27FC236}">
                  <a16:creationId xmlns:a16="http://schemas.microsoft.com/office/drawing/2014/main" id="{1DDA8EB4-69B8-454B-A0A8-51EB6909CAB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2" name="Rectangle 221">
              <a:extLst>
                <a:ext uri="{FF2B5EF4-FFF2-40B4-BE49-F238E27FC236}">
                  <a16:creationId xmlns:a16="http://schemas.microsoft.com/office/drawing/2014/main" id="{C98D2229-52B2-4141-9486-B54FFDBC497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3" name="Rectangle 222">
              <a:extLst>
                <a:ext uri="{FF2B5EF4-FFF2-40B4-BE49-F238E27FC236}">
                  <a16:creationId xmlns:a16="http://schemas.microsoft.com/office/drawing/2014/main" id="{97C4CC21-6416-2143-96C8-F6F25E2B1AC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4" name="Rectangle 223">
              <a:extLst>
                <a:ext uri="{FF2B5EF4-FFF2-40B4-BE49-F238E27FC236}">
                  <a16:creationId xmlns:a16="http://schemas.microsoft.com/office/drawing/2014/main" id="{1C12B847-D2B4-884C-8313-F6C7514ABD4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5" name="Group 224">
            <a:extLst>
              <a:ext uri="{FF2B5EF4-FFF2-40B4-BE49-F238E27FC236}">
                <a16:creationId xmlns:a16="http://schemas.microsoft.com/office/drawing/2014/main" id="{B23162C8-AA87-234C-8BFA-54E95C1CB7D8}"/>
              </a:ext>
            </a:extLst>
          </p:cNvPr>
          <p:cNvGrpSpPr/>
          <p:nvPr userDrawn="1"/>
        </p:nvGrpSpPr>
        <p:grpSpPr>
          <a:xfrm>
            <a:off x="0" y="5942808"/>
            <a:ext cx="304800" cy="304800"/>
            <a:chOff x="4748283" y="3386554"/>
            <a:chExt cx="548640" cy="548640"/>
          </a:xfrm>
        </p:grpSpPr>
        <p:sp>
          <p:nvSpPr>
            <p:cNvPr id="226" name="Rectangle 225">
              <a:extLst>
                <a:ext uri="{FF2B5EF4-FFF2-40B4-BE49-F238E27FC236}">
                  <a16:creationId xmlns:a16="http://schemas.microsoft.com/office/drawing/2014/main" id="{843E3B4D-34D5-464E-ACDC-6FA951C726C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7" name="Rectangle 226">
              <a:extLst>
                <a:ext uri="{FF2B5EF4-FFF2-40B4-BE49-F238E27FC236}">
                  <a16:creationId xmlns:a16="http://schemas.microsoft.com/office/drawing/2014/main" id="{45072EF5-19DE-E444-AAA3-70EA825EF3A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8" name="Rectangle 227">
              <a:extLst>
                <a:ext uri="{FF2B5EF4-FFF2-40B4-BE49-F238E27FC236}">
                  <a16:creationId xmlns:a16="http://schemas.microsoft.com/office/drawing/2014/main" id="{45B8AFE6-D81D-334A-A0DE-108DEC4FE9E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9" name="Rectangle 228">
              <a:extLst>
                <a:ext uri="{FF2B5EF4-FFF2-40B4-BE49-F238E27FC236}">
                  <a16:creationId xmlns:a16="http://schemas.microsoft.com/office/drawing/2014/main" id="{DD7B1247-C4D0-8345-A044-77842C85363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0" name="Group 229">
            <a:extLst>
              <a:ext uri="{FF2B5EF4-FFF2-40B4-BE49-F238E27FC236}">
                <a16:creationId xmlns:a16="http://schemas.microsoft.com/office/drawing/2014/main" id="{4FAF1564-23C7-014C-8813-95E58171A851}"/>
              </a:ext>
            </a:extLst>
          </p:cNvPr>
          <p:cNvGrpSpPr/>
          <p:nvPr userDrawn="1"/>
        </p:nvGrpSpPr>
        <p:grpSpPr>
          <a:xfrm>
            <a:off x="11887200" y="5942808"/>
            <a:ext cx="304800" cy="304800"/>
            <a:chOff x="4748283" y="3386554"/>
            <a:chExt cx="548640" cy="548640"/>
          </a:xfrm>
        </p:grpSpPr>
        <p:sp>
          <p:nvSpPr>
            <p:cNvPr id="231" name="Rectangle 230">
              <a:extLst>
                <a:ext uri="{FF2B5EF4-FFF2-40B4-BE49-F238E27FC236}">
                  <a16:creationId xmlns:a16="http://schemas.microsoft.com/office/drawing/2014/main" id="{3B76C84A-88F8-3C45-A239-5651976DD66D}"/>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2" name="Rectangle 231">
              <a:extLst>
                <a:ext uri="{FF2B5EF4-FFF2-40B4-BE49-F238E27FC236}">
                  <a16:creationId xmlns:a16="http://schemas.microsoft.com/office/drawing/2014/main" id="{845DC494-BE64-A745-8CD0-81E05154723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3" name="Rectangle 232">
              <a:extLst>
                <a:ext uri="{FF2B5EF4-FFF2-40B4-BE49-F238E27FC236}">
                  <a16:creationId xmlns:a16="http://schemas.microsoft.com/office/drawing/2014/main" id="{FBD3DA86-F239-BD49-8C62-C34D450A6C60}"/>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4" name="Rectangle 233">
              <a:extLst>
                <a:ext uri="{FF2B5EF4-FFF2-40B4-BE49-F238E27FC236}">
                  <a16:creationId xmlns:a16="http://schemas.microsoft.com/office/drawing/2014/main" id="{3BCD5E29-B820-2F4C-9158-81957BD5C79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BC4339DB-0A78-4D4F-ACC7-B6BCF9BCF895}"/>
              </a:ext>
            </a:extLst>
          </p:cNvPr>
          <p:cNvGrpSpPr/>
          <p:nvPr userDrawn="1"/>
        </p:nvGrpSpPr>
        <p:grpSpPr>
          <a:xfrm>
            <a:off x="5943600" y="5942808"/>
            <a:ext cx="304800" cy="304800"/>
            <a:chOff x="4748283" y="3386554"/>
            <a:chExt cx="548640" cy="548640"/>
          </a:xfrm>
        </p:grpSpPr>
        <p:sp>
          <p:nvSpPr>
            <p:cNvPr id="236" name="Rectangle 235">
              <a:extLst>
                <a:ext uri="{FF2B5EF4-FFF2-40B4-BE49-F238E27FC236}">
                  <a16:creationId xmlns:a16="http://schemas.microsoft.com/office/drawing/2014/main" id="{66EE9A13-5940-B04E-BB5C-B092EBAD5D4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7" name="Rectangle 236">
              <a:extLst>
                <a:ext uri="{FF2B5EF4-FFF2-40B4-BE49-F238E27FC236}">
                  <a16:creationId xmlns:a16="http://schemas.microsoft.com/office/drawing/2014/main" id="{28A2D025-B1E2-ED4E-9B87-D697E3816D5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8" name="Rectangle 237">
              <a:extLst>
                <a:ext uri="{FF2B5EF4-FFF2-40B4-BE49-F238E27FC236}">
                  <a16:creationId xmlns:a16="http://schemas.microsoft.com/office/drawing/2014/main" id="{0391AC68-8EC3-FA49-9143-A349248317D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9" name="Rectangle 238">
              <a:extLst>
                <a:ext uri="{FF2B5EF4-FFF2-40B4-BE49-F238E27FC236}">
                  <a16:creationId xmlns:a16="http://schemas.microsoft.com/office/drawing/2014/main" id="{E3C4D852-4913-CF46-BC3B-94FA8DC3ED68}"/>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0" name="Group 239">
            <a:extLst>
              <a:ext uri="{FF2B5EF4-FFF2-40B4-BE49-F238E27FC236}">
                <a16:creationId xmlns:a16="http://schemas.microsoft.com/office/drawing/2014/main" id="{C1C44CFA-8AE5-7C40-B170-B3FC77FAF595}"/>
              </a:ext>
            </a:extLst>
          </p:cNvPr>
          <p:cNvGrpSpPr/>
          <p:nvPr userDrawn="1"/>
        </p:nvGrpSpPr>
        <p:grpSpPr>
          <a:xfrm>
            <a:off x="0" y="4653504"/>
            <a:ext cx="304800" cy="304800"/>
            <a:chOff x="4748283" y="3386554"/>
            <a:chExt cx="548640" cy="548640"/>
          </a:xfrm>
        </p:grpSpPr>
        <p:sp>
          <p:nvSpPr>
            <p:cNvPr id="241" name="Rectangle 240">
              <a:extLst>
                <a:ext uri="{FF2B5EF4-FFF2-40B4-BE49-F238E27FC236}">
                  <a16:creationId xmlns:a16="http://schemas.microsoft.com/office/drawing/2014/main" id="{31B9B98A-2259-5E45-B29F-3130A3054D8B}"/>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2" name="Rectangle 241">
              <a:extLst>
                <a:ext uri="{FF2B5EF4-FFF2-40B4-BE49-F238E27FC236}">
                  <a16:creationId xmlns:a16="http://schemas.microsoft.com/office/drawing/2014/main" id="{6015B817-B7B4-824C-8B3F-348D0346093A}"/>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3" name="Rectangle 242">
              <a:extLst>
                <a:ext uri="{FF2B5EF4-FFF2-40B4-BE49-F238E27FC236}">
                  <a16:creationId xmlns:a16="http://schemas.microsoft.com/office/drawing/2014/main" id="{D93EDFDC-3D94-CE4B-B39F-A6DDA54EE3D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4" name="Rectangle 243">
              <a:extLst>
                <a:ext uri="{FF2B5EF4-FFF2-40B4-BE49-F238E27FC236}">
                  <a16:creationId xmlns:a16="http://schemas.microsoft.com/office/drawing/2014/main" id="{435ADABB-6E70-3C41-B0FD-DAA5B1F750F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5" name="Group 244">
            <a:extLst>
              <a:ext uri="{FF2B5EF4-FFF2-40B4-BE49-F238E27FC236}">
                <a16:creationId xmlns:a16="http://schemas.microsoft.com/office/drawing/2014/main" id="{3399A56C-B83E-7643-A12B-4EA65A03C522}"/>
              </a:ext>
            </a:extLst>
          </p:cNvPr>
          <p:cNvGrpSpPr/>
          <p:nvPr userDrawn="1"/>
        </p:nvGrpSpPr>
        <p:grpSpPr>
          <a:xfrm>
            <a:off x="11887200" y="4653504"/>
            <a:ext cx="304800" cy="304800"/>
            <a:chOff x="4748283" y="3386554"/>
            <a:chExt cx="548640" cy="548640"/>
          </a:xfrm>
        </p:grpSpPr>
        <p:sp>
          <p:nvSpPr>
            <p:cNvPr id="246" name="Rectangle 245">
              <a:extLst>
                <a:ext uri="{FF2B5EF4-FFF2-40B4-BE49-F238E27FC236}">
                  <a16:creationId xmlns:a16="http://schemas.microsoft.com/office/drawing/2014/main" id="{FB972310-8E11-5640-81BC-CD5D3220113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7" name="Rectangle 246">
              <a:extLst>
                <a:ext uri="{FF2B5EF4-FFF2-40B4-BE49-F238E27FC236}">
                  <a16:creationId xmlns:a16="http://schemas.microsoft.com/office/drawing/2014/main" id="{912CC259-0F2E-E84A-A6A3-85D77CC9D1E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8" name="Rectangle 247">
              <a:extLst>
                <a:ext uri="{FF2B5EF4-FFF2-40B4-BE49-F238E27FC236}">
                  <a16:creationId xmlns:a16="http://schemas.microsoft.com/office/drawing/2014/main" id="{52F77FD8-0431-184A-9695-981B4C5D854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9" name="Rectangle 248">
              <a:extLst>
                <a:ext uri="{FF2B5EF4-FFF2-40B4-BE49-F238E27FC236}">
                  <a16:creationId xmlns:a16="http://schemas.microsoft.com/office/drawing/2014/main" id="{36E6A796-48F0-E043-9031-7E2821EF66B4}"/>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0" name="Group 249">
            <a:extLst>
              <a:ext uri="{FF2B5EF4-FFF2-40B4-BE49-F238E27FC236}">
                <a16:creationId xmlns:a16="http://schemas.microsoft.com/office/drawing/2014/main" id="{3EDF014D-88EC-1F47-AC20-387EE0C92025}"/>
              </a:ext>
            </a:extLst>
          </p:cNvPr>
          <p:cNvGrpSpPr/>
          <p:nvPr userDrawn="1"/>
        </p:nvGrpSpPr>
        <p:grpSpPr>
          <a:xfrm>
            <a:off x="5943600" y="4653504"/>
            <a:ext cx="304800" cy="304800"/>
            <a:chOff x="4748283" y="3386554"/>
            <a:chExt cx="548640" cy="548640"/>
          </a:xfrm>
        </p:grpSpPr>
        <p:sp>
          <p:nvSpPr>
            <p:cNvPr id="251" name="Rectangle 250">
              <a:extLst>
                <a:ext uri="{FF2B5EF4-FFF2-40B4-BE49-F238E27FC236}">
                  <a16:creationId xmlns:a16="http://schemas.microsoft.com/office/drawing/2014/main" id="{A74667D0-5DDF-9A4B-AB47-D1E4277760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2" name="Rectangle 251">
              <a:extLst>
                <a:ext uri="{FF2B5EF4-FFF2-40B4-BE49-F238E27FC236}">
                  <a16:creationId xmlns:a16="http://schemas.microsoft.com/office/drawing/2014/main" id="{6C83533B-6095-FB43-B52C-64A467E82A4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3" name="Rectangle 252">
              <a:extLst>
                <a:ext uri="{FF2B5EF4-FFF2-40B4-BE49-F238E27FC236}">
                  <a16:creationId xmlns:a16="http://schemas.microsoft.com/office/drawing/2014/main" id="{738327B2-A959-BA4B-86DA-0106C58C404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4" name="Rectangle 253">
              <a:extLst>
                <a:ext uri="{FF2B5EF4-FFF2-40B4-BE49-F238E27FC236}">
                  <a16:creationId xmlns:a16="http://schemas.microsoft.com/office/drawing/2014/main" id="{F4E92AB0-7BFA-2746-B207-200F1CAA027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5" name="Group 254">
            <a:extLst>
              <a:ext uri="{FF2B5EF4-FFF2-40B4-BE49-F238E27FC236}">
                <a16:creationId xmlns:a16="http://schemas.microsoft.com/office/drawing/2014/main" id="{5CA4096E-5973-6A47-B708-CE3BB13BB51A}"/>
              </a:ext>
            </a:extLst>
          </p:cNvPr>
          <p:cNvGrpSpPr/>
          <p:nvPr userDrawn="1"/>
        </p:nvGrpSpPr>
        <p:grpSpPr>
          <a:xfrm>
            <a:off x="0" y="5302728"/>
            <a:ext cx="304800" cy="304800"/>
            <a:chOff x="4748283" y="3386554"/>
            <a:chExt cx="548640" cy="548640"/>
          </a:xfrm>
        </p:grpSpPr>
        <p:sp>
          <p:nvSpPr>
            <p:cNvPr id="256" name="Rectangle 255">
              <a:extLst>
                <a:ext uri="{FF2B5EF4-FFF2-40B4-BE49-F238E27FC236}">
                  <a16:creationId xmlns:a16="http://schemas.microsoft.com/office/drawing/2014/main" id="{498E62DC-BC0A-B04A-84CF-17BFBB579E3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7" name="Rectangle 256">
              <a:extLst>
                <a:ext uri="{FF2B5EF4-FFF2-40B4-BE49-F238E27FC236}">
                  <a16:creationId xmlns:a16="http://schemas.microsoft.com/office/drawing/2014/main" id="{89047A1C-E0AC-1847-9DFA-91C54751617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8" name="Rectangle 257">
              <a:extLst>
                <a:ext uri="{FF2B5EF4-FFF2-40B4-BE49-F238E27FC236}">
                  <a16:creationId xmlns:a16="http://schemas.microsoft.com/office/drawing/2014/main" id="{E4618B3D-BC20-364E-B6F2-A86023EA0AE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080F8D48-1993-EE43-AA8A-B844279EE18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0" name="Group 259">
            <a:extLst>
              <a:ext uri="{FF2B5EF4-FFF2-40B4-BE49-F238E27FC236}">
                <a16:creationId xmlns:a16="http://schemas.microsoft.com/office/drawing/2014/main" id="{572295DF-BFD7-2844-ACBC-57AF6670E7FC}"/>
              </a:ext>
            </a:extLst>
          </p:cNvPr>
          <p:cNvGrpSpPr/>
          <p:nvPr userDrawn="1"/>
        </p:nvGrpSpPr>
        <p:grpSpPr>
          <a:xfrm>
            <a:off x="3962399" y="5297033"/>
            <a:ext cx="304800" cy="304800"/>
            <a:chOff x="4748283" y="3386554"/>
            <a:chExt cx="548640" cy="548640"/>
          </a:xfrm>
        </p:grpSpPr>
        <p:sp>
          <p:nvSpPr>
            <p:cNvPr id="261" name="Rectangle 260">
              <a:extLst>
                <a:ext uri="{FF2B5EF4-FFF2-40B4-BE49-F238E27FC236}">
                  <a16:creationId xmlns:a16="http://schemas.microsoft.com/office/drawing/2014/main" id="{9531D9D3-9807-2D41-98AF-C233F2A345C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2" name="Rectangle 261">
              <a:extLst>
                <a:ext uri="{FF2B5EF4-FFF2-40B4-BE49-F238E27FC236}">
                  <a16:creationId xmlns:a16="http://schemas.microsoft.com/office/drawing/2014/main" id="{FF063361-13F3-9743-812C-C457478D9E7E}"/>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3" name="Rectangle 262">
              <a:extLst>
                <a:ext uri="{FF2B5EF4-FFF2-40B4-BE49-F238E27FC236}">
                  <a16:creationId xmlns:a16="http://schemas.microsoft.com/office/drawing/2014/main" id="{F0D5479E-2297-724A-AD87-20AB7317BF5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4" name="Rectangle 263">
              <a:extLst>
                <a:ext uri="{FF2B5EF4-FFF2-40B4-BE49-F238E27FC236}">
                  <a16:creationId xmlns:a16="http://schemas.microsoft.com/office/drawing/2014/main" id="{A39C6D45-EBF9-304D-979C-07284B5D6D9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5" name="Group 264">
            <a:extLst>
              <a:ext uri="{FF2B5EF4-FFF2-40B4-BE49-F238E27FC236}">
                <a16:creationId xmlns:a16="http://schemas.microsoft.com/office/drawing/2014/main" id="{4020775E-E0AB-0642-B4D8-AAEF53F6BDED}"/>
              </a:ext>
            </a:extLst>
          </p:cNvPr>
          <p:cNvGrpSpPr/>
          <p:nvPr userDrawn="1"/>
        </p:nvGrpSpPr>
        <p:grpSpPr>
          <a:xfrm>
            <a:off x="7924800" y="5297033"/>
            <a:ext cx="304800" cy="304800"/>
            <a:chOff x="4748283" y="3386554"/>
            <a:chExt cx="548640" cy="548640"/>
          </a:xfrm>
        </p:grpSpPr>
        <p:sp>
          <p:nvSpPr>
            <p:cNvPr id="266" name="Rectangle 265">
              <a:extLst>
                <a:ext uri="{FF2B5EF4-FFF2-40B4-BE49-F238E27FC236}">
                  <a16:creationId xmlns:a16="http://schemas.microsoft.com/office/drawing/2014/main" id="{34D64D5A-03A1-9E4E-8525-EFCF850C87F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7" name="Rectangle 266">
              <a:extLst>
                <a:ext uri="{FF2B5EF4-FFF2-40B4-BE49-F238E27FC236}">
                  <a16:creationId xmlns:a16="http://schemas.microsoft.com/office/drawing/2014/main" id="{853D0987-81A4-F24F-8C13-13357AE5848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8" name="Rectangle 267">
              <a:extLst>
                <a:ext uri="{FF2B5EF4-FFF2-40B4-BE49-F238E27FC236}">
                  <a16:creationId xmlns:a16="http://schemas.microsoft.com/office/drawing/2014/main" id="{50958379-F8C2-8F40-8180-29E43012C72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9" name="Rectangle 268">
              <a:extLst>
                <a:ext uri="{FF2B5EF4-FFF2-40B4-BE49-F238E27FC236}">
                  <a16:creationId xmlns:a16="http://schemas.microsoft.com/office/drawing/2014/main" id="{A0538587-EC49-2249-956F-027FCD163C3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50696AE-914F-7240-B26D-ABE8A6AA6FCC}"/>
              </a:ext>
            </a:extLst>
          </p:cNvPr>
          <p:cNvGrpSpPr/>
          <p:nvPr userDrawn="1"/>
        </p:nvGrpSpPr>
        <p:grpSpPr>
          <a:xfrm>
            <a:off x="11887200" y="5297033"/>
            <a:ext cx="304800" cy="304800"/>
            <a:chOff x="4748283" y="3386554"/>
            <a:chExt cx="548640" cy="548640"/>
          </a:xfrm>
        </p:grpSpPr>
        <p:sp>
          <p:nvSpPr>
            <p:cNvPr id="271" name="Rectangle 270">
              <a:extLst>
                <a:ext uri="{FF2B5EF4-FFF2-40B4-BE49-F238E27FC236}">
                  <a16:creationId xmlns:a16="http://schemas.microsoft.com/office/drawing/2014/main" id="{1B8E2C2E-369C-8D41-ACAD-0950C62A7F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2" name="Rectangle 271">
              <a:extLst>
                <a:ext uri="{FF2B5EF4-FFF2-40B4-BE49-F238E27FC236}">
                  <a16:creationId xmlns:a16="http://schemas.microsoft.com/office/drawing/2014/main" id="{C9B33D44-E58A-4246-9893-47FFB6D6181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6A5A6A88-23E5-DA43-AC87-60030C15C2D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4" name="Rectangle 273">
              <a:extLst>
                <a:ext uri="{FF2B5EF4-FFF2-40B4-BE49-F238E27FC236}">
                  <a16:creationId xmlns:a16="http://schemas.microsoft.com/office/drawing/2014/main" id="{825EC81F-0A84-3B46-87A3-DEBA90A7D29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0981C3F5-4084-184F-A7A7-043851635784}"/>
              </a:ext>
            </a:extLst>
          </p:cNvPr>
          <p:cNvGrpSpPr/>
          <p:nvPr userDrawn="1"/>
        </p:nvGrpSpPr>
        <p:grpSpPr>
          <a:xfrm>
            <a:off x="2377440" y="4022568"/>
            <a:ext cx="304800" cy="304800"/>
            <a:chOff x="4748283" y="3386554"/>
            <a:chExt cx="548640" cy="548640"/>
          </a:xfrm>
        </p:grpSpPr>
        <p:sp>
          <p:nvSpPr>
            <p:cNvPr id="276" name="Rectangle 275">
              <a:extLst>
                <a:ext uri="{FF2B5EF4-FFF2-40B4-BE49-F238E27FC236}">
                  <a16:creationId xmlns:a16="http://schemas.microsoft.com/office/drawing/2014/main" id="{16970939-B084-EA40-959C-9BCB17415C2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7" name="Rectangle 276">
              <a:extLst>
                <a:ext uri="{FF2B5EF4-FFF2-40B4-BE49-F238E27FC236}">
                  <a16:creationId xmlns:a16="http://schemas.microsoft.com/office/drawing/2014/main" id="{4563899D-79C0-BB42-9BB5-F0FB724E0A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8" name="Rectangle 277">
              <a:extLst>
                <a:ext uri="{FF2B5EF4-FFF2-40B4-BE49-F238E27FC236}">
                  <a16:creationId xmlns:a16="http://schemas.microsoft.com/office/drawing/2014/main" id="{84B38BD6-26C0-514D-8037-ED779AACAFA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9" name="Rectangle 278">
              <a:extLst>
                <a:ext uri="{FF2B5EF4-FFF2-40B4-BE49-F238E27FC236}">
                  <a16:creationId xmlns:a16="http://schemas.microsoft.com/office/drawing/2014/main" id="{A8D6370A-8137-7F4F-AA30-ECFF43FB1BB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0" name="Group 279">
            <a:extLst>
              <a:ext uri="{FF2B5EF4-FFF2-40B4-BE49-F238E27FC236}">
                <a16:creationId xmlns:a16="http://schemas.microsoft.com/office/drawing/2014/main" id="{B01EF6DD-5F1D-2B43-832A-A93A1408CC38}"/>
              </a:ext>
            </a:extLst>
          </p:cNvPr>
          <p:cNvGrpSpPr/>
          <p:nvPr userDrawn="1"/>
        </p:nvGrpSpPr>
        <p:grpSpPr>
          <a:xfrm>
            <a:off x="4754880" y="4022568"/>
            <a:ext cx="304800" cy="304800"/>
            <a:chOff x="4748283" y="3386554"/>
            <a:chExt cx="548640" cy="548640"/>
          </a:xfrm>
        </p:grpSpPr>
        <p:sp>
          <p:nvSpPr>
            <p:cNvPr id="281" name="Rectangle 280">
              <a:extLst>
                <a:ext uri="{FF2B5EF4-FFF2-40B4-BE49-F238E27FC236}">
                  <a16:creationId xmlns:a16="http://schemas.microsoft.com/office/drawing/2014/main" id="{E3450CDA-3FFE-864E-B8DC-5EA790172A4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2" name="Rectangle 281">
              <a:extLst>
                <a:ext uri="{FF2B5EF4-FFF2-40B4-BE49-F238E27FC236}">
                  <a16:creationId xmlns:a16="http://schemas.microsoft.com/office/drawing/2014/main" id="{BAFA33DA-5652-FC4E-B0BF-E058340B6B8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3" name="Rectangle 282">
              <a:extLst>
                <a:ext uri="{FF2B5EF4-FFF2-40B4-BE49-F238E27FC236}">
                  <a16:creationId xmlns:a16="http://schemas.microsoft.com/office/drawing/2014/main" id="{65304518-B1A6-674E-95CF-C03E4B41C4E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4" name="Rectangle 283">
              <a:extLst>
                <a:ext uri="{FF2B5EF4-FFF2-40B4-BE49-F238E27FC236}">
                  <a16:creationId xmlns:a16="http://schemas.microsoft.com/office/drawing/2014/main" id="{1193FEB8-221F-374A-8DA9-1F6418F6117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5" name="Group 284">
            <a:extLst>
              <a:ext uri="{FF2B5EF4-FFF2-40B4-BE49-F238E27FC236}">
                <a16:creationId xmlns:a16="http://schemas.microsoft.com/office/drawing/2014/main" id="{4C0FF9B2-32A0-7446-B44A-A30E93EBA764}"/>
              </a:ext>
            </a:extLst>
          </p:cNvPr>
          <p:cNvGrpSpPr/>
          <p:nvPr userDrawn="1"/>
        </p:nvGrpSpPr>
        <p:grpSpPr>
          <a:xfrm>
            <a:off x="7132320" y="4022568"/>
            <a:ext cx="304800" cy="304800"/>
            <a:chOff x="4748283" y="3386554"/>
            <a:chExt cx="548640" cy="548640"/>
          </a:xfrm>
        </p:grpSpPr>
        <p:sp>
          <p:nvSpPr>
            <p:cNvPr id="286" name="Rectangle 285">
              <a:extLst>
                <a:ext uri="{FF2B5EF4-FFF2-40B4-BE49-F238E27FC236}">
                  <a16:creationId xmlns:a16="http://schemas.microsoft.com/office/drawing/2014/main" id="{79DDF252-792F-D141-9164-5305CBE3CFE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7" name="Rectangle 286">
              <a:extLst>
                <a:ext uri="{FF2B5EF4-FFF2-40B4-BE49-F238E27FC236}">
                  <a16:creationId xmlns:a16="http://schemas.microsoft.com/office/drawing/2014/main" id="{A05803F2-CE5F-B846-878D-C5A7BCF34EF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8" name="Rectangle 287">
              <a:extLst>
                <a:ext uri="{FF2B5EF4-FFF2-40B4-BE49-F238E27FC236}">
                  <a16:creationId xmlns:a16="http://schemas.microsoft.com/office/drawing/2014/main" id="{570DFCA3-0A0A-7949-91E2-25B051A71FA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9" name="Rectangle 288">
              <a:extLst>
                <a:ext uri="{FF2B5EF4-FFF2-40B4-BE49-F238E27FC236}">
                  <a16:creationId xmlns:a16="http://schemas.microsoft.com/office/drawing/2014/main" id="{2BF2C611-54CD-1D47-BFE3-BE450D6B5F7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0" name="Group 289">
            <a:extLst>
              <a:ext uri="{FF2B5EF4-FFF2-40B4-BE49-F238E27FC236}">
                <a16:creationId xmlns:a16="http://schemas.microsoft.com/office/drawing/2014/main" id="{0FAF98C5-6AD8-7244-ABCC-FF8DBDFC1869}"/>
              </a:ext>
            </a:extLst>
          </p:cNvPr>
          <p:cNvGrpSpPr/>
          <p:nvPr userDrawn="1"/>
        </p:nvGrpSpPr>
        <p:grpSpPr>
          <a:xfrm>
            <a:off x="9509760" y="4022568"/>
            <a:ext cx="304800" cy="304800"/>
            <a:chOff x="4748283" y="3386554"/>
            <a:chExt cx="548640" cy="548640"/>
          </a:xfrm>
        </p:grpSpPr>
        <p:sp>
          <p:nvSpPr>
            <p:cNvPr id="291" name="Rectangle 290">
              <a:extLst>
                <a:ext uri="{FF2B5EF4-FFF2-40B4-BE49-F238E27FC236}">
                  <a16:creationId xmlns:a16="http://schemas.microsoft.com/office/drawing/2014/main" id="{B09B8B01-D074-AA4E-82C0-885DEE388D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2" name="Rectangle 291">
              <a:extLst>
                <a:ext uri="{FF2B5EF4-FFF2-40B4-BE49-F238E27FC236}">
                  <a16:creationId xmlns:a16="http://schemas.microsoft.com/office/drawing/2014/main" id="{F204C474-6963-B54C-A1BC-CFDC1FDC704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3" name="Rectangle 292">
              <a:extLst>
                <a:ext uri="{FF2B5EF4-FFF2-40B4-BE49-F238E27FC236}">
                  <a16:creationId xmlns:a16="http://schemas.microsoft.com/office/drawing/2014/main" id="{A47065FD-73A9-9843-8B94-250376C3FB3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4" name="Rectangle 293">
              <a:extLst>
                <a:ext uri="{FF2B5EF4-FFF2-40B4-BE49-F238E27FC236}">
                  <a16:creationId xmlns:a16="http://schemas.microsoft.com/office/drawing/2014/main" id="{4143DC2B-E40E-A043-A084-B601C1D25F3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5" name="Group 294">
            <a:extLst>
              <a:ext uri="{FF2B5EF4-FFF2-40B4-BE49-F238E27FC236}">
                <a16:creationId xmlns:a16="http://schemas.microsoft.com/office/drawing/2014/main" id="{29E0A699-6AD5-8F46-BD5E-39D99DC9BE89}"/>
              </a:ext>
            </a:extLst>
          </p:cNvPr>
          <p:cNvGrpSpPr/>
          <p:nvPr userDrawn="1"/>
        </p:nvGrpSpPr>
        <p:grpSpPr>
          <a:xfrm>
            <a:off x="2971800" y="4653504"/>
            <a:ext cx="304800" cy="304800"/>
            <a:chOff x="4748283" y="3386554"/>
            <a:chExt cx="548640" cy="548640"/>
          </a:xfrm>
        </p:grpSpPr>
        <p:sp>
          <p:nvSpPr>
            <p:cNvPr id="296" name="Rectangle 295">
              <a:extLst>
                <a:ext uri="{FF2B5EF4-FFF2-40B4-BE49-F238E27FC236}">
                  <a16:creationId xmlns:a16="http://schemas.microsoft.com/office/drawing/2014/main" id="{9FC9E2B0-E09C-7A43-9945-02E44B917C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7" name="Rectangle 296">
              <a:extLst>
                <a:ext uri="{FF2B5EF4-FFF2-40B4-BE49-F238E27FC236}">
                  <a16:creationId xmlns:a16="http://schemas.microsoft.com/office/drawing/2014/main" id="{77E6256A-CE6E-DE4E-A7CD-1C6EF1C31E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8" name="Rectangle 297">
              <a:extLst>
                <a:ext uri="{FF2B5EF4-FFF2-40B4-BE49-F238E27FC236}">
                  <a16:creationId xmlns:a16="http://schemas.microsoft.com/office/drawing/2014/main" id="{E5C93033-80B8-7944-B34C-18221A61793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9" name="Rectangle 298">
              <a:extLst>
                <a:ext uri="{FF2B5EF4-FFF2-40B4-BE49-F238E27FC236}">
                  <a16:creationId xmlns:a16="http://schemas.microsoft.com/office/drawing/2014/main" id="{1DA62BC5-03FF-2C49-8D42-D0AC0B48C9D0}"/>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00" name="Group 299">
            <a:extLst>
              <a:ext uri="{FF2B5EF4-FFF2-40B4-BE49-F238E27FC236}">
                <a16:creationId xmlns:a16="http://schemas.microsoft.com/office/drawing/2014/main" id="{413738E8-2C55-3047-8443-F0A7CD809578}"/>
              </a:ext>
            </a:extLst>
          </p:cNvPr>
          <p:cNvGrpSpPr/>
          <p:nvPr userDrawn="1"/>
        </p:nvGrpSpPr>
        <p:grpSpPr>
          <a:xfrm>
            <a:off x="8915400" y="4653504"/>
            <a:ext cx="304800" cy="304800"/>
            <a:chOff x="4748283" y="3386554"/>
            <a:chExt cx="548640" cy="548640"/>
          </a:xfrm>
        </p:grpSpPr>
        <p:sp>
          <p:nvSpPr>
            <p:cNvPr id="301" name="Rectangle 300">
              <a:extLst>
                <a:ext uri="{FF2B5EF4-FFF2-40B4-BE49-F238E27FC236}">
                  <a16:creationId xmlns:a16="http://schemas.microsoft.com/office/drawing/2014/main" id="{E4BD1A93-3E1B-BB4F-A223-02769F78456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2" name="Rectangle 301">
              <a:extLst>
                <a:ext uri="{FF2B5EF4-FFF2-40B4-BE49-F238E27FC236}">
                  <a16:creationId xmlns:a16="http://schemas.microsoft.com/office/drawing/2014/main" id="{F1BDEAE0-847B-8F47-8827-F9568F8D44AB}"/>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3" name="Rectangle 302">
              <a:extLst>
                <a:ext uri="{FF2B5EF4-FFF2-40B4-BE49-F238E27FC236}">
                  <a16:creationId xmlns:a16="http://schemas.microsoft.com/office/drawing/2014/main" id="{AF8DC815-56D0-AC49-B9C8-FA9335E2EAB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4" name="Rectangle 303">
              <a:extLst>
                <a:ext uri="{FF2B5EF4-FFF2-40B4-BE49-F238E27FC236}">
                  <a16:creationId xmlns:a16="http://schemas.microsoft.com/office/drawing/2014/main" id="{043191BE-FBCB-EB41-AA68-DBA4FFEF936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6758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pic>
        <p:nvPicPr>
          <p:cNvPr id="2" name="Picture 1" descr="A purple letters on a black background&#10;&#10;Description automatically generated">
            <a:extLst>
              <a:ext uri="{FF2B5EF4-FFF2-40B4-BE49-F238E27FC236}">
                <a16:creationId xmlns:a16="http://schemas.microsoft.com/office/drawing/2014/main" id="{B6ADCAA9-83C9-89E7-E83F-09B50AF15210}"/>
              </a:ext>
            </a:extLst>
          </p:cNvPr>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55879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accent5">
                <a:lumMod val="20000"/>
                <a:lumOff val="80000"/>
              </a:schemeClr>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
        <p:nvSpPr>
          <p:cNvPr id="16" name="Title 16">
            <a:extLst>
              <a:ext uri="{FF2B5EF4-FFF2-40B4-BE49-F238E27FC236}">
                <a16:creationId xmlns:a16="http://schemas.microsoft.com/office/drawing/2014/main" id="{086BE638-5BB0-E849-ABA3-5E74A9A7DFDE}"/>
              </a:ext>
            </a:extLst>
          </p:cNvPr>
          <p:cNvSpPr>
            <a:spLocks noGrp="1"/>
          </p:cNvSpPr>
          <p:nvPr>
            <p:ph type="title" hasCustomPrompt="1"/>
          </p:nvPr>
        </p:nvSpPr>
        <p:spPr>
          <a:xfrm>
            <a:off x="304802" y="1726100"/>
            <a:ext cx="5791198"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Tree>
    <p:extLst>
      <p:ext uri="{BB962C8B-B14F-4D97-AF65-F5344CB8AC3E}">
        <p14:creationId xmlns:p14="http://schemas.microsoft.com/office/powerpoint/2010/main" val="320502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accent5">
                <a:lumMod val="20000"/>
                <a:lumOff val="80000"/>
              </a:schemeClr>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a:xfrm>
            <a:off x="304801" y="304799"/>
            <a:ext cx="7010399" cy="381001"/>
          </a:xfrm>
        </p:spPr>
        <p:txBody>
          <a:bodyPr/>
          <a:lstStyle>
            <a:lvl1pPr>
              <a:defRPr>
                <a:solidFill>
                  <a:schemeClr val="tx2"/>
                </a:solidFill>
              </a:defRPr>
            </a:lvl1pPr>
          </a:lstStyle>
          <a:p>
            <a:r>
              <a:rPr lang="en-US"/>
              <a:t>Click to edit Master title style</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marL="342900" indent="-342900">
              <a:buClr>
                <a:schemeClr val="tx2"/>
              </a:buClr>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6884345"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624470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N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Tree>
    <p:extLst>
      <p:ext uri="{BB962C8B-B14F-4D97-AF65-F5344CB8AC3E}">
        <p14:creationId xmlns:p14="http://schemas.microsoft.com/office/powerpoint/2010/main" val="378880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375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29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Tree>
    <p:extLst>
      <p:ext uri="{BB962C8B-B14F-4D97-AF65-F5344CB8AC3E}">
        <p14:creationId xmlns:p14="http://schemas.microsoft.com/office/powerpoint/2010/main" val="36123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399367999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12" r:id="rId8"/>
    <p:sldLayoutId id="2147483714" r:id="rId9"/>
    <p:sldLayoutId id="2147483711" r:id="rId10"/>
    <p:sldLayoutId id="2147483713"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hf hdr="0" ft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microsoft.com/office/2007/relationships/hdphoto" Target="../media/hdphoto2.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1.pn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Data" Target="../diagrams/data1.xml"/><Relationship Id="rId11" Type="http://schemas.openxmlformats.org/officeDocument/2006/relationships/image" Target="../media/image33.jpeg"/><Relationship Id="rId5" Type="http://schemas.openxmlformats.org/officeDocument/2006/relationships/image" Target="../media/image20.png"/><Relationship Id="rId10" Type="http://schemas.microsoft.com/office/2007/relationships/diagramDrawing" Target="../diagrams/drawing1.xml"/><Relationship Id="rId4" Type="http://schemas.openxmlformats.org/officeDocument/2006/relationships/image" Target="../media/image32.sv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Data" Target="../diagrams/data2.xml"/><Relationship Id="rId3" Type="http://schemas.openxmlformats.org/officeDocument/2006/relationships/image" Target="../media/image34.gif"/><Relationship Id="rId7" Type="http://schemas.openxmlformats.org/officeDocument/2006/relationships/image" Target="../media/image38.png"/><Relationship Id="rId12" Type="http://schemas.openxmlformats.org/officeDocument/2006/relationships/image" Target="../media/image42.svg"/><Relationship Id="rId17" Type="http://schemas.microsoft.com/office/2007/relationships/diagramDrawing" Target="../diagrams/drawing2.xml"/><Relationship Id="rId2" Type="http://schemas.openxmlformats.org/officeDocument/2006/relationships/notesSlide" Target="../notesSlides/notesSlide11.xml"/><Relationship Id="rId16" Type="http://schemas.openxmlformats.org/officeDocument/2006/relationships/diagramColors" Target="../diagrams/colors2.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diagramQuickStyle" Target="../diagrams/quickStyle2.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0.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svgsilh.com/pt/image/150254.html"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pn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hyperlink" Target="https://advance.hub.phuse.global/wiki/spaces/WEL/pages/26804666/Emerging+Trends+Innovation" TargetMode="External"/><Relationship Id="rId13" Type="http://schemas.openxmlformats.org/officeDocument/2006/relationships/hyperlink" Target="https://rconsortium.github.io/rtrs-wg/" TargetMode="External"/><Relationship Id="rId3" Type="http://schemas.openxmlformats.org/officeDocument/2006/relationships/image" Target="../media/image20.png"/><Relationship Id="rId7" Type="http://schemas.openxmlformats.org/officeDocument/2006/relationships/hyperlink" Target="https://advance.hub.phuse.global/wiki/spaces/WEL/pages/30441473/Teal+Enhancements+for+Cross-Industry+Adoption" TargetMode="External"/><Relationship Id="rId12" Type="http://schemas.openxmlformats.org/officeDocument/2006/relationships/hyperlink" Target="https://rconsortium.github.io/submissions-wg/" TargetMode="External"/><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hyperlink" Target="https://psiaims.github.io/CAMIS/" TargetMode="External"/><Relationship Id="rId11" Type="http://schemas.openxmlformats.org/officeDocument/2006/relationships/hyperlink" Target="https://pharmar.org/" TargetMode="External"/><Relationship Id="rId5" Type="http://schemas.openxmlformats.org/officeDocument/2006/relationships/hyperlink" Target="https://www.openstatsware.org/" TargetMode="External"/><Relationship Id="rId15" Type="http://schemas.openxmlformats.org/officeDocument/2006/relationships/image" Target="../media/image54.png"/><Relationship Id="rId10" Type="http://schemas.openxmlformats.org/officeDocument/2006/relationships/hyperlink" Target="https://r-consortium.org/all-projects/isc-working-groups.html" TargetMode="External"/><Relationship Id="rId4" Type="http://schemas.openxmlformats.org/officeDocument/2006/relationships/hyperlink" Target="https://psiaims.github.io/website/" TargetMode="External"/><Relationship Id="rId9" Type="http://schemas.openxmlformats.org/officeDocument/2006/relationships/hyperlink" Target="https://pharmaverse.org/" TargetMode="External"/><Relationship Id="rId14" Type="http://schemas.openxmlformats.org/officeDocument/2006/relationships/hyperlink" Target="https://github.com/RConsortium/HTA-w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lexjansen.com/" TargetMode="External"/><Relationship Id="rId3" Type="http://schemas.openxmlformats.org/officeDocument/2006/relationships/hyperlink" Target="https://r-consortium.org/webinars/webinars.html" TargetMode="External"/><Relationship Id="rId7" Type="http://schemas.openxmlformats.org/officeDocument/2006/relationships/hyperlink" Target="https://phuse.global/Communications/PHUSE_Archive" TargetMode="External"/><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hyperlink" Target="https://pharmasug.org/" TargetMode="External"/><Relationship Id="rId11" Type="http://schemas.openxmlformats.org/officeDocument/2006/relationships/hyperlink" Target="https://user2025.r-project.org/" TargetMode="External"/><Relationship Id="rId5" Type="http://schemas.openxmlformats.org/officeDocument/2006/relationships/hyperlink" Target="https://rconsortium.github.io/RMedicine_website/" TargetMode="External"/><Relationship Id="rId10" Type="http://schemas.openxmlformats.org/officeDocument/2006/relationships/hyperlink" Target="https://posit.co/conference/" TargetMode="External"/><Relationship Id="rId4" Type="http://schemas.openxmlformats.org/officeDocument/2006/relationships/hyperlink" Target="https://rinpharma.com/" TargetMode="External"/><Relationship Id="rId9" Type="http://schemas.openxmlformats.org/officeDocument/2006/relationships/hyperlink" Target="https://www.psiweb.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6.jpe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F764DB3-FC5F-2A8A-365E-0184CE791F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p:pic>
      <p:sp>
        <p:nvSpPr>
          <p:cNvPr id="11" name="Rectangle 10">
            <a:extLst>
              <a:ext uri="{FF2B5EF4-FFF2-40B4-BE49-F238E27FC236}">
                <a16:creationId xmlns:a16="http://schemas.microsoft.com/office/drawing/2014/main" id="{152D9A37-3950-C006-2D6E-A7443EFD6533}"/>
              </a:ext>
            </a:extLst>
          </p:cNvPr>
          <p:cNvSpPr/>
          <p:nvPr/>
        </p:nvSpPr>
        <p:spPr bwMode="auto">
          <a:xfrm>
            <a:off x="0" y="0"/>
            <a:ext cx="10317345" cy="6858000"/>
          </a:xfrm>
          <a:prstGeom prst="rect">
            <a:avLst/>
          </a:prstGeom>
          <a:gradFill flip="none" rotWithShape="1">
            <a:gsLst>
              <a:gs pos="0">
                <a:srgbClr val="152B56">
                  <a:alpha val="0"/>
                </a:srgbClr>
              </a:gs>
              <a:gs pos="95413">
                <a:schemeClr val="tx2">
                  <a:lumMod val="50000"/>
                  <a:alpha val="85000"/>
                </a:schemeClr>
              </a:gs>
            </a:gsLst>
            <a:lin ang="10800000" scaled="0"/>
            <a:tileRect/>
          </a:gra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2" name="Content Placeholder 1">
            <a:extLst>
              <a:ext uri="{FF2B5EF4-FFF2-40B4-BE49-F238E27FC236}">
                <a16:creationId xmlns:a16="http://schemas.microsoft.com/office/drawing/2014/main" id="{1A652539-A6C3-7788-895E-918CE70A5355}"/>
              </a:ext>
            </a:extLst>
          </p:cNvPr>
          <p:cNvSpPr>
            <a:spLocks noGrp="1"/>
          </p:cNvSpPr>
          <p:nvPr>
            <p:ph sz="quarter" idx="16"/>
          </p:nvPr>
        </p:nvSpPr>
        <p:spPr>
          <a:xfrm>
            <a:off x="318656" y="5268999"/>
            <a:ext cx="7691658" cy="1000392"/>
          </a:xfrm>
        </p:spPr>
        <p:txBody>
          <a:bodyPr>
            <a:normAutofit fontScale="70000" lnSpcReduction="20000"/>
          </a:bodyPr>
          <a:lstStyle/>
          <a:p>
            <a:r>
              <a:rPr lang="en-US" dirty="0"/>
              <a:t>Martin Brown</a:t>
            </a:r>
            <a:r>
              <a:rPr lang="en-GB" dirty="0"/>
              <a:t>  </a:t>
            </a:r>
          </a:p>
          <a:p>
            <a:r>
              <a:rPr lang="en-GB" dirty="0"/>
              <a:t>Statistical Science Director </a:t>
            </a:r>
          </a:p>
          <a:p>
            <a:r>
              <a:rPr lang="en-GB" dirty="0"/>
              <a:t>PPD, Part of Thermo Fisher Scientific</a:t>
            </a:r>
          </a:p>
          <a:p>
            <a:r>
              <a:rPr lang="en-GB" dirty="0"/>
              <a:t>PSI SIG AIMS Chair</a:t>
            </a:r>
          </a:p>
          <a:p>
            <a:endParaRPr lang="en-GB" dirty="0"/>
          </a:p>
          <a:p>
            <a:endParaRPr lang="en-US" dirty="0"/>
          </a:p>
        </p:txBody>
      </p:sp>
      <p:sp>
        <p:nvSpPr>
          <p:cNvPr id="5" name="Text Placeholder 4">
            <a:extLst>
              <a:ext uri="{FF2B5EF4-FFF2-40B4-BE49-F238E27FC236}">
                <a16:creationId xmlns:a16="http://schemas.microsoft.com/office/drawing/2014/main" id="{35295D21-5B95-4BEB-AB7F-69D36BF9D6C9}"/>
              </a:ext>
            </a:extLst>
          </p:cNvPr>
          <p:cNvSpPr>
            <a:spLocks noGrp="1"/>
          </p:cNvSpPr>
          <p:nvPr>
            <p:ph type="body" sz="quarter" idx="17"/>
          </p:nvPr>
        </p:nvSpPr>
        <p:spPr>
          <a:effectLst/>
        </p:spPr>
        <p:txBody>
          <a:bodyPr>
            <a:normAutofit fontScale="32500" lnSpcReduction="20000"/>
          </a:bodyPr>
          <a:lstStyle/>
          <a:p>
            <a:r>
              <a:rPr lang="fr-FR" dirty="0"/>
              <a:t>Change Management in a Large CRO; </a:t>
            </a:r>
          </a:p>
          <a:p>
            <a:r>
              <a:rPr lang="fr-FR" dirty="0"/>
              <a:t>Investing for the Future</a:t>
            </a:r>
          </a:p>
        </p:txBody>
      </p:sp>
      <p:pic>
        <p:nvPicPr>
          <p:cNvPr id="6" name="Picture 5" descr="A purple letters on a black background&#10;&#10;Description automatically generated">
            <a:extLst>
              <a:ext uri="{FF2B5EF4-FFF2-40B4-BE49-F238E27FC236}">
                <a16:creationId xmlns:a16="http://schemas.microsoft.com/office/drawing/2014/main" id="{1015CBDD-88AD-3B69-F3D9-F3CD2E2436A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1215687" y="6269391"/>
            <a:ext cx="614363" cy="336196"/>
          </a:xfrm>
          <a:prstGeom prst="rect">
            <a:avLst/>
          </a:prstGeom>
        </p:spPr>
      </p:pic>
    </p:spTree>
    <p:extLst>
      <p:ext uri="{BB962C8B-B14F-4D97-AF65-F5344CB8AC3E}">
        <p14:creationId xmlns:p14="http://schemas.microsoft.com/office/powerpoint/2010/main" val="390102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700E7-B835-D096-92EC-1450905B4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C81C2-F15B-5791-118F-4E10EB7765A7}"/>
              </a:ext>
            </a:extLst>
          </p:cNvPr>
          <p:cNvSpPr>
            <a:spLocks noGrp="1"/>
          </p:cNvSpPr>
          <p:nvPr>
            <p:ph type="title"/>
          </p:nvPr>
        </p:nvSpPr>
        <p:spPr/>
        <p:txBody>
          <a:bodyPr/>
          <a:lstStyle/>
          <a:p>
            <a:r>
              <a:rPr lang="en-US" dirty="0"/>
              <a:t>Leadership</a:t>
            </a:r>
            <a:endParaRPr lang="en-GB" dirty="0"/>
          </a:p>
        </p:txBody>
      </p:sp>
      <p:sp>
        <p:nvSpPr>
          <p:cNvPr id="3" name="Slide Number Placeholder 2">
            <a:extLst>
              <a:ext uri="{FF2B5EF4-FFF2-40B4-BE49-F238E27FC236}">
                <a16:creationId xmlns:a16="http://schemas.microsoft.com/office/drawing/2014/main" id="{0A9BDC7D-FE9B-B2B4-546E-EDE5780EFC2C}"/>
              </a:ext>
            </a:extLst>
          </p:cNvPr>
          <p:cNvSpPr>
            <a:spLocks noGrp="1"/>
          </p:cNvSpPr>
          <p:nvPr>
            <p:ph type="sldNum" sz="quarter" idx="10"/>
          </p:nvPr>
        </p:nvSpPr>
        <p:spPr/>
        <p:txBody>
          <a:bodyPr/>
          <a:lstStyle/>
          <a:p>
            <a:fld id="{89006F1E-66CD-4A4B-9370-B4A3080F0E6C}" type="slidenum">
              <a:rPr lang="en-US" smtClean="0"/>
              <a:pPr/>
              <a:t>10</a:t>
            </a:fld>
            <a:endParaRPr lang="en-US"/>
          </a:p>
        </p:txBody>
      </p:sp>
      <p:sp>
        <p:nvSpPr>
          <p:cNvPr id="4" name="Content Placeholder 4">
            <a:extLst>
              <a:ext uri="{FF2B5EF4-FFF2-40B4-BE49-F238E27FC236}">
                <a16:creationId xmlns:a16="http://schemas.microsoft.com/office/drawing/2014/main" id="{30379FAF-110C-AFEB-4383-F308BF43BBCB}"/>
              </a:ext>
            </a:extLst>
          </p:cNvPr>
          <p:cNvSpPr txBox="1">
            <a:spLocks/>
          </p:cNvSpPr>
          <p:nvPr/>
        </p:nvSpPr>
        <p:spPr>
          <a:xfrm>
            <a:off x="399712" y="1211418"/>
            <a:ext cx="5991149" cy="1669463"/>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Effective change requires</a:t>
            </a:r>
            <a:r>
              <a:rPr lang="en-GB" sz="2000" dirty="0"/>
              <a:t> strong leadership to</a:t>
            </a:r>
            <a:r>
              <a:rPr lang="en-GB" dirty="0"/>
              <a:t>:</a:t>
            </a:r>
            <a:endParaRPr lang="en-US" dirty="0"/>
          </a:p>
          <a:p>
            <a:pPr lvl="1">
              <a:buBlip>
                <a:blip r:embed="rId3">
                  <a:extLst>
                    <a:ext uri="{96DAC541-7B7A-43D3-8B79-37D633B846F1}">
                      <asvg:svgBlip xmlns:asvg="http://schemas.microsoft.com/office/drawing/2016/SVG/main" r:embed="rId4"/>
                    </a:ext>
                  </a:extLst>
                </a:blip>
              </a:buBlip>
            </a:pPr>
            <a:r>
              <a:rPr lang="en-GB" dirty="0"/>
              <a:t>drive the process </a:t>
            </a:r>
          </a:p>
          <a:p>
            <a:pPr lvl="1">
              <a:buBlip>
                <a:blip r:embed="rId3">
                  <a:extLst>
                    <a:ext uri="{96DAC541-7B7A-43D3-8B79-37D633B846F1}">
                      <asvg:svgBlip xmlns:asvg="http://schemas.microsoft.com/office/drawing/2016/SVG/main" r:embed="rId4"/>
                    </a:ext>
                  </a:extLst>
                </a:blip>
              </a:buBlip>
            </a:pPr>
            <a:r>
              <a:rPr lang="en-GB" dirty="0"/>
              <a:t>motivate employees, </a:t>
            </a:r>
          </a:p>
          <a:p>
            <a:pPr lvl="1">
              <a:buBlip>
                <a:blip r:embed="rId3">
                  <a:extLst>
                    <a:ext uri="{96DAC541-7B7A-43D3-8B79-37D633B846F1}">
                      <asvg:svgBlip xmlns:asvg="http://schemas.microsoft.com/office/drawing/2016/SVG/main" r:embed="rId4"/>
                    </a:ext>
                  </a:extLst>
                </a:blip>
              </a:buBlip>
            </a:pPr>
            <a:r>
              <a:rPr lang="en-GB" dirty="0"/>
              <a:t>address resistance</a:t>
            </a:r>
            <a:endParaRPr lang="en-US" dirty="0"/>
          </a:p>
        </p:txBody>
      </p:sp>
      <p:sp>
        <p:nvSpPr>
          <p:cNvPr id="13" name="Content Placeholder 4">
            <a:extLst>
              <a:ext uri="{FF2B5EF4-FFF2-40B4-BE49-F238E27FC236}">
                <a16:creationId xmlns:a16="http://schemas.microsoft.com/office/drawing/2014/main" id="{BC1943B1-6C9E-29CB-C7C5-5E45C45E1DC5}"/>
              </a:ext>
            </a:extLst>
          </p:cNvPr>
          <p:cNvSpPr txBox="1">
            <a:spLocks/>
          </p:cNvSpPr>
          <p:nvPr/>
        </p:nvSpPr>
        <p:spPr>
          <a:xfrm>
            <a:off x="909919" y="3542273"/>
            <a:ext cx="5186081" cy="1745895"/>
          </a:xfrm>
          <a:prstGeom prst="rect">
            <a:avLst/>
          </a:prstGeom>
        </p:spPr>
        <p:txBody>
          <a:bodyPr vert="horz" lIns="0" tIns="0" rIns="0" bIns="0" rtlCol="0">
            <a:normAutofit fontScale="92500" lnSpcReduction="10000"/>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Important Points</a:t>
            </a:r>
          </a:p>
          <a:p>
            <a:pPr>
              <a:buFont typeface="Wingdings" panose="05000000000000000000" pitchFamily="2" charset="2"/>
              <a:buChar char="ü"/>
            </a:pPr>
            <a:r>
              <a:rPr lang="en-US" dirty="0"/>
              <a:t>Clear support from the top</a:t>
            </a:r>
          </a:p>
          <a:p>
            <a:pPr>
              <a:buFont typeface="Wingdings" panose="05000000000000000000" pitchFamily="2" charset="2"/>
              <a:buChar char="ü"/>
            </a:pPr>
            <a:r>
              <a:rPr lang="en-GB" sz="2100" dirty="0"/>
              <a:t>Building a large set of experts / champions</a:t>
            </a:r>
          </a:p>
          <a:p>
            <a:pPr>
              <a:buFont typeface="Wingdings" panose="05000000000000000000" pitchFamily="2" charset="2"/>
              <a:buChar char="ü"/>
            </a:pPr>
            <a:r>
              <a:rPr lang="en-GB" sz="2100" dirty="0"/>
              <a:t>Passion</a:t>
            </a:r>
          </a:p>
          <a:p>
            <a:pPr>
              <a:buFont typeface="Wingdings" panose="05000000000000000000" pitchFamily="2" charset="2"/>
              <a:buChar char="ü"/>
            </a:pPr>
            <a:r>
              <a:rPr lang="en-GB" sz="2100" dirty="0"/>
              <a:t>Feedback loop</a:t>
            </a:r>
          </a:p>
        </p:txBody>
      </p:sp>
      <p:pic>
        <p:nvPicPr>
          <p:cNvPr id="5" name="Picture 2">
            <a:extLst>
              <a:ext uri="{FF2B5EF4-FFF2-40B4-BE49-F238E27FC236}">
                <a16:creationId xmlns:a16="http://schemas.microsoft.com/office/drawing/2014/main" id="{13A5BB55-9BC1-BB0A-3A3F-62A14E3CD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2C64590D-1EE3-413A-6ED1-AB0ED644FE70}"/>
              </a:ext>
            </a:extLst>
          </p:cNvPr>
          <p:cNvSpPr/>
          <p:nvPr/>
        </p:nvSpPr>
        <p:spPr bwMode="auto">
          <a:xfrm>
            <a:off x="685636" y="3315706"/>
            <a:ext cx="5546199" cy="2330876"/>
          </a:xfrm>
          <a:prstGeom prst="roundRect">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graphicFrame>
        <p:nvGraphicFramePr>
          <p:cNvPr id="11" name="Diagram 10">
            <a:extLst>
              <a:ext uri="{FF2B5EF4-FFF2-40B4-BE49-F238E27FC236}">
                <a16:creationId xmlns:a16="http://schemas.microsoft.com/office/drawing/2014/main" id="{A675BD17-9A24-972C-792D-570CC6C75A76}"/>
              </a:ext>
            </a:extLst>
          </p:cNvPr>
          <p:cNvGraphicFramePr/>
          <p:nvPr>
            <p:extLst>
              <p:ext uri="{D42A27DB-BD31-4B8C-83A1-F6EECF244321}">
                <p14:modId xmlns:p14="http://schemas.microsoft.com/office/powerpoint/2010/main" val="4035427087"/>
              </p:ext>
            </p:extLst>
          </p:nvPr>
        </p:nvGraphicFramePr>
        <p:xfrm>
          <a:off x="6820780" y="1324691"/>
          <a:ext cx="4610388" cy="44351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Picture 13" descr="Big and small arrows">
            <a:extLst>
              <a:ext uri="{FF2B5EF4-FFF2-40B4-BE49-F238E27FC236}">
                <a16:creationId xmlns:a16="http://schemas.microsoft.com/office/drawing/2014/main" id="{99CDBD64-4091-9571-6E3A-C401BC9407C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02959" y="1702292"/>
            <a:ext cx="1944402" cy="1296268"/>
          </a:xfrm>
          <a:prstGeom prst="rect">
            <a:avLst/>
          </a:prstGeom>
        </p:spPr>
      </p:pic>
      <p:cxnSp>
        <p:nvCxnSpPr>
          <p:cNvPr id="15" name="Straight Connector 14">
            <a:extLst>
              <a:ext uri="{FF2B5EF4-FFF2-40B4-BE49-F238E27FC236}">
                <a16:creationId xmlns:a16="http://schemas.microsoft.com/office/drawing/2014/main" id="{2BF2525F-F2A2-6B6C-FA7A-42B80D5F3D16}"/>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FA0EB1-9602-7F7A-D504-2CF459562BE3}"/>
              </a:ext>
            </a:extLst>
          </p:cNvPr>
          <p:cNvSpPr/>
          <p:nvPr/>
        </p:nvSpPr>
        <p:spPr bwMode="auto">
          <a:xfrm>
            <a:off x="699025" y="6168602"/>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spTree>
    <p:extLst>
      <p:ext uri="{BB962C8B-B14F-4D97-AF65-F5344CB8AC3E}">
        <p14:creationId xmlns:p14="http://schemas.microsoft.com/office/powerpoint/2010/main" val="174107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00F1C-9A46-3812-C24E-8D20599C8208}"/>
            </a:ext>
          </a:extLst>
        </p:cNvPr>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73EAD7C4-C48D-A37D-7FEC-8166E0885AD1}"/>
              </a:ext>
            </a:extLst>
          </p:cNvPr>
          <p:cNvPicPr>
            <a:picLocks noChangeAspect="1"/>
          </p:cNvPicPr>
          <p:nvPr/>
        </p:nvPicPr>
        <p:blipFill>
          <a:blip r:embed="rId3"/>
          <a:stretch>
            <a:fillRect/>
          </a:stretch>
        </p:blipFill>
        <p:spPr>
          <a:xfrm>
            <a:off x="530082" y="2006610"/>
            <a:ext cx="1762966" cy="1762966"/>
          </a:xfrm>
          <a:prstGeom prst="rect">
            <a:avLst/>
          </a:prstGeom>
        </p:spPr>
        <p:style>
          <a:lnRef idx="2">
            <a:schemeClr val="accent5"/>
          </a:lnRef>
          <a:fillRef idx="1">
            <a:schemeClr val="lt1"/>
          </a:fillRef>
          <a:effectRef idx="0">
            <a:schemeClr val="accent5"/>
          </a:effectRef>
          <a:fontRef idx="minor">
            <a:schemeClr val="dk1"/>
          </a:fontRef>
        </p:style>
      </p:pic>
      <p:pic>
        <p:nvPicPr>
          <p:cNvPr id="18" name="Picture 17">
            <a:extLst>
              <a:ext uri="{FF2B5EF4-FFF2-40B4-BE49-F238E27FC236}">
                <a16:creationId xmlns:a16="http://schemas.microsoft.com/office/drawing/2014/main" id="{B39E37D8-B3C1-9836-E993-3B602E7CED2D}"/>
              </a:ext>
            </a:extLst>
          </p:cNvPr>
          <p:cNvPicPr>
            <a:picLocks noChangeAspect="1"/>
          </p:cNvPicPr>
          <p:nvPr/>
        </p:nvPicPr>
        <p:blipFill>
          <a:blip r:embed="rId4"/>
          <a:stretch>
            <a:fillRect/>
          </a:stretch>
        </p:blipFill>
        <p:spPr>
          <a:xfrm>
            <a:off x="601356" y="3968096"/>
            <a:ext cx="3459776" cy="1720840"/>
          </a:xfrm>
          <a:prstGeom prst="rect">
            <a:avLst/>
          </a:prstGeom>
        </p:spPr>
      </p:pic>
      <p:pic>
        <p:nvPicPr>
          <p:cNvPr id="16" name="Picture 15">
            <a:extLst>
              <a:ext uri="{FF2B5EF4-FFF2-40B4-BE49-F238E27FC236}">
                <a16:creationId xmlns:a16="http://schemas.microsoft.com/office/drawing/2014/main" id="{F19FC831-D019-54A5-CCFB-11497E3500D1}"/>
              </a:ext>
            </a:extLst>
          </p:cNvPr>
          <p:cNvPicPr>
            <a:picLocks noChangeAspect="1"/>
          </p:cNvPicPr>
          <p:nvPr/>
        </p:nvPicPr>
        <p:blipFill>
          <a:blip r:embed="rId5"/>
          <a:stretch>
            <a:fillRect/>
          </a:stretch>
        </p:blipFill>
        <p:spPr>
          <a:xfrm>
            <a:off x="1449738" y="4679184"/>
            <a:ext cx="5822614" cy="1497062"/>
          </a:xfrm>
          <a:prstGeom prst="rect">
            <a:avLst/>
          </a:prstGeom>
        </p:spPr>
      </p:pic>
      <p:pic>
        <p:nvPicPr>
          <p:cNvPr id="20" name="Picture 19">
            <a:extLst>
              <a:ext uri="{FF2B5EF4-FFF2-40B4-BE49-F238E27FC236}">
                <a16:creationId xmlns:a16="http://schemas.microsoft.com/office/drawing/2014/main" id="{910638DF-B0BB-83EC-F193-CCF32A7060FA}"/>
              </a:ext>
            </a:extLst>
          </p:cNvPr>
          <p:cNvPicPr>
            <a:picLocks noChangeAspect="1"/>
          </p:cNvPicPr>
          <p:nvPr/>
        </p:nvPicPr>
        <p:blipFill>
          <a:blip r:embed="rId6"/>
          <a:stretch>
            <a:fillRect/>
          </a:stretch>
        </p:blipFill>
        <p:spPr>
          <a:xfrm>
            <a:off x="4086152" y="4006263"/>
            <a:ext cx="2345634" cy="1816762"/>
          </a:xfrm>
          <a:prstGeom prst="rect">
            <a:avLst/>
          </a:prstGeom>
        </p:spPr>
      </p:pic>
      <p:pic>
        <p:nvPicPr>
          <p:cNvPr id="15" name="Picture 14">
            <a:extLst>
              <a:ext uri="{FF2B5EF4-FFF2-40B4-BE49-F238E27FC236}">
                <a16:creationId xmlns:a16="http://schemas.microsoft.com/office/drawing/2014/main" id="{E6858EDC-EF92-7B58-AF9E-A8713C93B0D2}"/>
              </a:ext>
            </a:extLst>
          </p:cNvPr>
          <p:cNvPicPr>
            <a:picLocks noChangeAspect="1"/>
          </p:cNvPicPr>
          <p:nvPr/>
        </p:nvPicPr>
        <p:blipFill>
          <a:blip r:embed="rId7"/>
          <a:stretch>
            <a:fillRect/>
          </a:stretch>
        </p:blipFill>
        <p:spPr>
          <a:xfrm>
            <a:off x="3079462" y="2070673"/>
            <a:ext cx="4708980" cy="2346920"/>
          </a:xfrm>
          <a:prstGeom prst="rect">
            <a:avLst/>
          </a:prstGeom>
        </p:spPr>
      </p:pic>
      <p:sp>
        <p:nvSpPr>
          <p:cNvPr id="2" name="Title 1">
            <a:extLst>
              <a:ext uri="{FF2B5EF4-FFF2-40B4-BE49-F238E27FC236}">
                <a16:creationId xmlns:a16="http://schemas.microsoft.com/office/drawing/2014/main" id="{5DBF54AD-6066-8303-515C-FE7B77922958}"/>
              </a:ext>
            </a:extLst>
          </p:cNvPr>
          <p:cNvSpPr>
            <a:spLocks noGrp="1"/>
          </p:cNvSpPr>
          <p:nvPr>
            <p:ph type="title"/>
          </p:nvPr>
        </p:nvSpPr>
        <p:spPr/>
        <p:txBody>
          <a:bodyPr/>
          <a:lstStyle/>
          <a:p>
            <a:r>
              <a:rPr lang="en-US" dirty="0"/>
              <a:t>Keep the Pace Up!</a:t>
            </a:r>
            <a:endParaRPr lang="en-GB" dirty="0"/>
          </a:p>
        </p:txBody>
      </p:sp>
      <p:sp>
        <p:nvSpPr>
          <p:cNvPr id="3" name="Slide Number Placeholder 2">
            <a:extLst>
              <a:ext uri="{FF2B5EF4-FFF2-40B4-BE49-F238E27FC236}">
                <a16:creationId xmlns:a16="http://schemas.microsoft.com/office/drawing/2014/main" id="{00262CFC-C3EE-0E5D-1107-E4A65C097075}"/>
              </a:ext>
            </a:extLst>
          </p:cNvPr>
          <p:cNvSpPr>
            <a:spLocks noGrp="1"/>
          </p:cNvSpPr>
          <p:nvPr>
            <p:ph type="sldNum" sz="quarter" idx="10"/>
          </p:nvPr>
        </p:nvSpPr>
        <p:spPr/>
        <p:txBody>
          <a:bodyPr/>
          <a:lstStyle/>
          <a:p>
            <a:fld id="{89006F1E-66CD-4A4B-9370-B4A3080F0E6C}" type="slidenum">
              <a:rPr lang="en-US" smtClean="0"/>
              <a:pPr/>
              <a:t>11</a:t>
            </a:fld>
            <a:endParaRPr lang="en-US"/>
          </a:p>
        </p:txBody>
      </p:sp>
      <p:sp>
        <p:nvSpPr>
          <p:cNvPr id="4" name="Content Placeholder 4">
            <a:extLst>
              <a:ext uri="{FF2B5EF4-FFF2-40B4-BE49-F238E27FC236}">
                <a16:creationId xmlns:a16="http://schemas.microsoft.com/office/drawing/2014/main" id="{EFA7E035-8698-7FC6-A252-AAF348062DF5}"/>
              </a:ext>
            </a:extLst>
          </p:cNvPr>
          <p:cNvSpPr txBox="1">
            <a:spLocks/>
          </p:cNvSpPr>
          <p:nvPr/>
        </p:nvSpPr>
        <p:spPr>
          <a:xfrm>
            <a:off x="8210976" y="977380"/>
            <a:ext cx="3482008" cy="496884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your pace?! 1 particular aspect up to multiple – look for solutions</a:t>
            </a:r>
          </a:p>
          <a:p>
            <a:r>
              <a:rPr lang="en-US" dirty="0"/>
              <a:t>Use R as driver for new innovative solutions</a:t>
            </a:r>
          </a:p>
          <a:p>
            <a:pPr lvl="1"/>
            <a:r>
              <a:rPr lang="en-US" dirty="0"/>
              <a:t>Dealing with lots of data, more interactive solutions, more efficiency</a:t>
            </a:r>
          </a:p>
          <a:p>
            <a:r>
              <a:rPr lang="en-US" dirty="0"/>
              <a:t>Start projects</a:t>
            </a:r>
          </a:p>
          <a:p>
            <a:r>
              <a:rPr lang="en-US" dirty="0"/>
              <a:t>Create opportunities so training is effective</a:t>
            </a:r>
          </a:p>
          <a:p>
            <a:pPr marL="342900" indent="-342900">
              <a:lnSpc>
                <a:spcPct val="120000"/>
              </a:lnSpc>
              <a:spcBef>
                <a:spcPts val="200"/>
              </a:spcBef>
              <a:buClr>
                <a:schemeClr val="tx2"/>
              </a:buClr>
              <a:buSzPct val="100000"/>
              <a:buFont typeface="Arial" panose="020B0604020202020204" pitchFamily="34" charset="0"/>
              <a:buChar char="•"/>
            </a:pPr>
            <a:r>
              <a:rPr lang="en-US" sz="2000" dirty="0"/>
              <a:t>Look to drive different areas if possible</a:t>
            </a:r>
          </a:p>
          <a:p>
            <a:pPr marL="520700" lvl="1" indent="-285750">
              <a:lnSpc>
                <a:spcPct val="120000"/>
              </a:lnSpc>
              <a:spcBef>
                <a:spcPts val="200"/>
              </a:spcBef>
              <a:buSzPct val="76000"/>
              <a:buFont typeface="Arial" panose="020B0604020202020204" pitchFamily="34" charset="0"/>
              <a:buChar char="•"/>
            </a:pPr>
            <a:r>
              <a:rPr lang="en-US" dirty="0"/>
              <a:t>Create working groups</a:t>
            </a:r>
          </a:p>
          <a:p>
            <a:pPr marL="0" indent="0">
              <a:buNone/>
            </a:pPr>
            <a:endParaRPr lang="en-US" dirty="0"/>
          </a:p>
        </p:txBody>
      </p:sp>
      <p:pic>
        <p:nvPicPr>
          <p:cNvPr id="6" name="Picture 2">
            <a:extLst>
              <a:ext uri="{FF2B5EF4-FFF2-40B4-BE49-F238E27FC236}">
                <a16:creationId xmlns:a16="http://schemas.microsoft.com/office/drawing/2014/main" id="{A40BCA8E-F642-7BDD-B132-DA06EA48F8AD}"/>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8C4E2E6-B7C8-5068-5486-A72B2615B71E}"/>
              </a:ext>
            </a:extLst>
          </p:cNvPr>
          <p:cNvPicPr>
            <a:picLocks noChangeAspect="1"/>
          </p:cNvPicPr>
          <p:nvPr/>
        </p:nvPicPr>
        <p:blipFill>
          <a:blip r:embed="rId9"/>
          <a:stretch>
            <a:fillRect/>
          </a:stretch>
        </p:blipFill>
        <p:spPr>
          <a:xfrm>
            <a:off x="857044" y="971290"/>
            <a:ext cx="6513444" cy="1005404"/>
          </a:xfrm>
          <a:prstGeom prst="rect">
            <a:avLst/>
          </a:prstGeom>
        </p:spPr>
      </p:pic>
      <p:pic>
        <p:nvPicPr>
          <p:cNvPr id="22" name="Picture 21">
            <a:extLst>
              <a:ext uri="{FF2B5EF4-FFF2-40B4-BE49-F238E27FC236}">
                <a16:creationId xmlns:a16="http://schemas.microsoft.com/office/drawing/2014/main" id="{A5FFC9C9-D272-3A5C-2880-C366F30A018F}"/>
              </a:ext>
            </a:extLst>
          </p:cNvPr>
          <p:cNvPicPr>
            <a:picLocks noChangeAspect="1"/>
          </p:cNvPicPr>
          <p:nvPr/>
        </p:nvPicPr>
        <p:blipFill>
          <a:blip r:embed="rId10"/>
          <a:stretch>
            <a:fillRect/>
          </a:stretch>
        </p:blipFill>
        <p:spPr>
          <a:xfrm>
            <a:off x="803342" y="5089853"/>
            <a:ext cx="2914990" cy="1400730"/>
          </a:xfrm>
          <a:prstGeom prst="rect">
            <a:avLst/>
          </a:prstGeom>
        </p:spPr>
      </p:pic>
      <p:pic>
        <p:nvPicPr>
          <p:cNvPr id="11" name="Graphic 10" descr="Run with solid fill">
            <a:extLst>
              <a:ext uri="{FF2B5EF4-FFF2-40B4-BE49-F238E27FC236}">
                <a16:creationId xmlns:a16="http://schemas.microsoft.com/office/drawing/2014/main" id="{7287C7C2-E804-420A-BB3F-A182AE4014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8332" y="162735"/>
            <a:ext cx="757442" cy="757442"/>
          </a:xfrm>
          <a:prstGeom prst="rect">
            <a:avLst/>
          </a:prstGeom>
        </p:spPr>
      </p:pic>
      <p:pic>
        <p:nvPicPr>
          <p:cNvPr id="12" name="Graphic 11" descr="Run with solid fill">
            <a:extLst>
              <a:ext uri="{FF2B5EF4-FFF2-40B4-BE49-F238E27FC236}">
                <a16:creationId xmlns:a16="http://schemas.microsoft.com/office/drawing/2014/main" id="{19805E85-A884-63D3-74F9-F9C3D4A16B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80479" y="147628"/>
            <a:ext cx="757442" cy="757442"/>
          </a:xfrm>
          <a:prstGeom prst="rect">
            <a:avLst/>
          </a:prstGeom>
        </p:spPr>
      </p:pic>
      <p:pic>
        <p:nvPicPr>
          <p:cNvPr id="14" name="Graphic 13" descr="Run with solid fill">
            <a:extLst>
              <a:ext uri="{FF2B5EF4-FFF2-40B4-BE49-F238E27FC236}">
                <a16:creationId xmlns:a16="http://schemas.microsoft.com/office/drawing/2014/main" id="{013E8D53-8254-9DAA-4CBC-4EC3086763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2626" y="117592"/>
            <a:ext cx="757442" cy="757442"/>
          </a:xfrm>
          <a:prstGeom prst="rect">
            <a:avLst/>
          </a:prstGeom>
        </p:spPr>
      </p:pic>
      <p:cxnSp>
        <p:nvCxnSpPr>
          <p:cNvPr id="25" name="Straight Arrow Connector 24">
            <a:extLst>
              <a:ext uri="{FF2B5EF4-FFF2-40B4-BE49-F238E27FC236}">
                <a16:creationId xmlns:a16="http://schemas.microsoft.com/office/drawing/2014/main" id="{DE9CFCD0-4709-BC85-2A38-C23C2F236259}"/>
              </a:ext>
            </a:extLst>
          </p:cNvPr>
          <p:cNvCxnSpPr>
            <a:cxnSpLocks/>
          </p:cNvCxnSpPr>
          <p:nvPr/>
        </p:nvCxnSpPr>
        <p:spPr>
          <a:xfrm>
            <a:off x="5509592" y="511990"/>
            <a:ext cx="1527312"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7768AD-A332-EEF9-82C9-7AD26D88E882}"/>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7F4F1C1-5AB3-9DEA-8A92-31AC33FD85A9}"/>
              </a:ext>
            </a:extLst>
          </p:cNvPr>
          <p:cNvSpPr/>
          <p:nvPr/>
        </p:nvSpPr>
        <p:spPr bwMode="auto">
          <a:xfrm>
            <a:off x="4805734" y="6177972"/>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graphicFrame>
        <p:nvGraphicFramePr>
          <p:cNvPr id="13" name="Diagram 12">
            <a:extLst>
              <a:ext uri="{FF2B5EF4-FFF2-40B4-BE49-F238E27FC236}">
                <a16:creationId xmlns:a16="http://schemas.microsoft.com/office/drawing/2014/main" id="{4A82B5BF-517A-F31E-545A-5F6866C5DBC5}"/>
              </a:ext>
            </a:extLst>
          </p:cNvPr>
          <p:cNvGraphicFramePr/>
          <p:nvPr>
            <p:extLst>
              <p:ext uri="{D42A27DB-BD31-4B8C-83A1-F6EECF244321}">
                <p14:modId xmlns:p14="http://schemas.microsoft.com/office/powerpoint/2010/main" val="967607877"/>
              </p:ext>
            </p:extLst>
          </p:nvPr>
        </p:nvGraphicFramePr>
        <p:xfrm>
          <a:off x="0" y="1169064"/>
          <a:ext cx="8128000" cy="60258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34769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t="-9000" b="-9000"/>
          </a:stretch>
        </a:blipFill>
        <a:effectLst/>
      </p:bgPr>
    </p:bg>
    <p:spTree>
      <p:nvGrpSpPr>
        <p:cNvPr id="1" name="">
          <a:extLst>
            <a:ext uri="{FF2B5EF4-FFF2-40B4-BE49-F238E27FC236}">
              <a16:creationId xmlns:a16="http://schemas.microsoft.com/office/drawing/2014/main" id="{0856498C-BA6B-C75A-68D2-119C80B87CB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00A6E-D85D-0B7F-3D3C-861C4E2333AA}"/>
              </a:ext>
            </a:extLst>
          </p:cNvPr>
          <p:cNvSpPr>
            <a:spLocks noGrp="1"/>
          </p:cNvSpPr>
          <p:nvPr>
            <p:ph type="sldNum" sz="quarter" idx="10"/>
          </p:nvPr>
        </p:nvSpPr>
        <p:spPr/>
        <p:txBody>
          <a:bodyPr/>
          <a:lstStyle/>
          <a:p>
            <a:fld id="{89006F1E-66CD-4A4B-9370-B4A3080F0E6C}" type="slidenum">
              <a:rPr lang="en-US" smtClean="0"/>
              <a:pPr/>
              <a:t>12</a:t>
            </a:fld>
            <a:endParaRPr lang="en-US"/>
          </a:p>
        </p:txBody>
      </p:sp>
      <p:pic>
        <p:nvPicPr>
          <p:cNvPr id="6" name="Picture 2">
            <a:extLst>
              <a:ext uri="{FF2B5EF4-FFF2-40B4-BE49-F238E27FC236}">
                <a16:creationId xmlns:a16="http://schemas.microsoft.com/office/drawing/2014/main" id="{8F3D8BC8-476F-783F-41BF-545769346909}"/>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43515795-6C07-45BD-3E78-168637867A82}"/>
              </a:ext>
            </a:extLst>
          </p:cNvPr>
          <p:cNvGraphicFramePr/>
          <p:nvPr>
            <p:extLst>
              <p:ext uri="{D42A27DB-BD31-4B8C-83A1-F6EECF244321}">
                <p14:modId xmlns:p14="http://schemas.microsoft.com/office/powerpoint/2010/main" val="1217860511"/>
              </p:ext>
            </p:extLst>
          </p:nvPr>
        </p:nvGraphicFramePr>
        <p:xfrm>
          <a:off x="553278" y="98932"/>
          <a:ext cx="9912628" cy="60890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 name="Straight Connector 1">
            <a:extLst>
              <a:ext uri="{FF2B5EF4-FFF2-40B4-BE49-F238E27FC236}">
                <a16:creationId xmlns:a16="http://schemas.microsoft.com/office/drawing/2014/main" id="{7CB7E23D-7E68-BFC4-8018-0C72E2B5744A}"/>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F7B17A5-B269-4488-01EA-C827FE283B9D}"/>
              </a:ext>
            </a:extLst>
          </p:cNvPr>
          <p:cNvSpPr/>
          <p:nvPr/>
        </p:nvSpPr>
        <p:spPr bwMode="auto">
          <a:xfrm>
            <a:off x="4805734" y="6177972"/>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grpSp>
        <p:nvGrpSpPr>
          <p:cNvPr id="5" name="Group 4">
            <a:extLst>
              <a:ext uri="{FF2B5EF4-FFF2-40B4-BE49-F238E27FC236}">
                <a16:creationId xmlns:a16="http://schemas.microsoft.com/office/drawing/2014/main" id="{C0BA126F-6E82-8ADA-C33E-B70723BFDFFE}"/>
              </a:ext>
            </a:extLst>
          </p:cNvPr>
          <p:cNvGrpSpPr/>
          <p:nvPr/>
        </p:nvGrpSpPr>
        <p:grpSpPr>
          <a:xfrm>
            <a:off x="193154" y="244205"/>
            <a:ext cx="1532940" cy="1316313"/>
            <a:chOff x="1027229" y="1617485"/>
            <a:chExt cx="1532940" cy="1316313"/>
          </a:xfrm>
        </p:grpSpPr>
        <p:sp>
          <p:nvSpPr>
            <p:cNvPr id="7" name="Hexagon 6">
              <a:extLst>
                <a:ext uri="{FF2B5EF4-FFF2-40B4-BE49-F238E27FC236}">
                  <a16:creationId xmlns:a16="http://schemas.microsoft.com/office/drawing/2014/main" id="{FDB07893-23A4-F58B-DEED-AFCF02705D77}"/>
                </a:ext>
              </a:extLst>
            </p:cNvPr>
            <p:cNvSpPr/>
            <p:nvPr/>
          </p:nvSpPr>
          <p:spPr>
            <a:xfrm>
              <a:off x="1027229" y="1617485"/>
              <a:ext cx="1532940" cy="1316313"/>
            </a:xfrm>
            <a:prstGeom prst="hexagon">
              <a:avLst>
                <a:gd name="adj" fmla="val 25000"/>
                <a:gd name="vf" fmla="val 115470"/>
              </a:avLst>
            </a:prstGeom>
            <a:solidFill>
              <a:schemeClr val="bg1"/>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Hexagon 4">
              <a:extLst>
                <a:ext uri="{FF2B5EF4-FFF2-40B4-BE49-F238E27FC236}">
                  <a16:creationId xmlns:a16="http://schemas.microsoft.com/office/drawing/2014/main" id="{9BECEA3A-FFE1-4E1B-4C23-596BF76C73AE}"/>
                </a:ext>
              </a:extLst>
            </p:cNvPr>
            <p:cNvSpPr txBox="1"/>
            <p:nvPr/>
          </p:nvSpPr>
          <p:spPr>
            <a:xfrm>
              <a:off x="1264667" y="1821369"/>
              <a:ext cx="1058064" cy="908545"/>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0" tIns="21590" rIns="0" bIns="21590" numCol="1" spcCol="1270" anchor="ctr" anchorCtr="0">
              <a:noAutofit/>
            </a:bodyPr>
            <a:lstStyle/>
            <a:p>
              <a:pPr algn="ctr" defTabSz="1066800">
                <a:lnSpc>
                  <a:spcPct val="90000"/>
                </a:lnSpc>
                <a:spcBef>
                  <a:spcPct val="0"/>
                </a:spcBef>
                <a:spcAft>
                  <a:spcPct val="35000"/>
                </a:spcAft>
                <a:buClr>
                  <a:srgbClr val="E71315"/>
                </a:buClr>
                <a:buSzPct val="100000"/>
              </a:pPr>
              <a:r>
                <a:rPr lang="en-GB" sz="2400" b="1" dirty="0">
                  <a:solidFill>
                    <a:srgbClr val="FF0000"/>
                  </a:solidFill>
                  <a:latin typeface="Arial" panose="020B0604020202020204"/>
                </a:rPr>
                <a:t>Little and often!</a:t>
              </a:r>
              <a:endParaRPr lang="en-US" sz="2400" b="1" dirty="0">
                <a:solidFill>
                  <a:srgbClr val="FF0000"/>
                </a:solidFill>
                <a:latin typeface="Arial" panose="020B0604020202020204"/>
              </a:endParaRPr>
            </a:p>
          </p:txBody>
        </p:sp>
      </p:grpSp>
    </p:spTree>
    <p:extLst>
      <p:ext uri="{BB962C8B-B14F-4D97-AF65-F5344CB8AC3E}">
        <p14:creationId xmlns:p14="http://schemas.microsoft.com/office/powerpoint/2010/main" val="50509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t="-9000" b="-9000"/>
          </a:stretch>
        </a:blipFill>
        <a:effectLst/>
      </p:bgPr>
    </p:bg>
    <p:spTree>
      <p:nvGrpSpPr>
        <p:cNvPr id="1" name="">
          <a:extLst>
            <a:ext uri="{FF2B5EF4-FFF2-40B4-BE49-F238E27FC236}">
              <a16:creationId xmlns:a16="http://schemas.microsoft.com/office/drawing/2014/main" id="{8E448B70-E913-8F54-8097-1103E0B53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9BCED-0790-DF1E-476F-30994A0E774F}"/>
              </a:ext>
            </a:extLst>
          </p:cNvPr>
          <p:cNvSpPr>
            <a:spLocks noGrp="1"/>
          </p:cNvSpPr>
          <p:nvPr>
            <p:ph type="title"/>
          </p:nvPr>
        </p:nvSpPr>
        <p:spPr/>
        <p:txBody>
          <a:bodyPr/>
          <a:lstStyle/>
          <a:p>
            <a:r>
              <a:rPr lang="en-US" dirty="0"/>
              <a:t>Immerse Others! Training as you Go</a:t>
            </a:r>
            <a:endParaRPr lang="en-GB" dirty="0"/>
          </a:p>
        </p:txBody>
      </p:sp>
      <p:sp>
        <p:nvSpPr>
          <p:cNvPr id="3" name="Slide Number Placeholder 2">
            <a:extLst>
              <a:ext uri="{FF2B5EF4-FFF2-40B4-BE49-F238E27FC236}">
                <a16:creationId xmlns:a16="http://schemas.microsoft.com/office/drawing/2014/main" id="{831E1C67-FFDC-A232-DF58-AE2AEFE65583}"/>
              </a:ext>
            </a:extLst>
          </p:cNvPr>
          <p:cNvSpPr>
            <a:spLocks noGrp="1"/>
          </p:cNvSpPr>
          <p:nvPr>
            <p:ph type="sldNum" sz="quarter" idx="10"/>
          </p:nvPr>
        </p:nvSpPr>
        <p:spPr/>
        <p:txBody>
          <a:bodyPr/>
          <a:lstStyle/>
          <a:p>
            <a:fld id="{89006F1E-66CD-4A4B-9370-B4A3080F0E6C}" type="slidenum">
              <a:rPr lang="en-US" smtClean="0"/>
              <a:pPr/>
              <a:t>13</a:t>
            </a:fld>
            <a:endParaRPr lang="en-US"/>
          </a:p>
        </p:txBody>
      </p:sp>
      <p:sp>
        <p:nvSpPr>
          <p:cNvPr id="4" name="Content Placeholder 4">
            <a:extLst>
              <a:ext uri="{FF2B5EF4-FFF2-40B4-BE49-F238E27FC236}">
                <a16:creationId xmlns:a16="http://schemas.microsoft.com/office/drawing/2014/main" id="{261717F1-2F5E-C8F7-56E7-935B44546844}"/>
              </a:ext>
            </a:extLst>
          </p:cNvPr>
          <p:cNvSpPr txBox="1">
            <a:spLocks/>
          </p:cNvSpPr>
          <p:nvPr/>
        </p:nvSpPr>
        <p:spPr>
          <a:xfrm>
            <a:off x="416859" y="1124743"/>
            <a:ext cx="9753599" cy="3944213"/>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 open-source awareness and skills</a:t>
            </a:r>
          </a:p>
          <a:p>
            <a:r>
              <a:rPr lang="en-US" dirty="0"/>
              <a:t>Courses and resources available – gaps – disjointed – pulling resources together</a:t>
            </a:r>
          </a:p>
          <a:p>
            <a:r>
              <a:rPr lang="en-US" dirty="0"/>
              <a:t>Produced an 8 module R Academy course</a:t>
            </a:r>
          </a:p>
          <a:p>
            <a:pPr lvl="1"/>
            <a:r>
              <a:rPr lang="en-US" dirty="0"/>
              <a:t>Practical</a:t>
            </a:r>
          </a:p>
          <a:p>
            <a:pPr lvl="1"/>
            <a:r>
              <a:rPr lang="en-US" dirty="0"/>
              <a:t>Industry focused and industry examples</a:t>
            </a:r>
          </a:p>
          <a:p>
            <a:pPr lvl="1"/>
            <a:r>
              <a:rPr lang="en-US" dirty="0"/>
              <a:t>Given over 8 weeks live initially</a:t>
            </a:r>
          </a:p>
          <a:p>
            <a:pPr lvl="1"/>
            <a:r>
              <a:rPr lang="en-US" dirty="0"/>
              <a:t>Recorded and videos available to many</a:t>
            </a:r>
          </a:p>
          <a:p>
            <a:pPr lvl="1"/>
            <a:r>
              <a:rPr lang="en-US" dirty="0"/>
              <a:t>Gets people started</a:t>
            </a:r>
          </a:p>
          <a:p>
            <a:r>
              <a:rPr lang="en-US" dirty="0"/>
              <a:t>Carry out specific training just-in-time</a:t>
            </a:r>
          </a:p>
          <a:p>
            <a:pPr marL="0" indent="0">
              <a:buNone/>
            </a:pPr>
            <a:endParaRPr lang="en-US" dirty="0"/>
          </a:p>
          <a:p>
            <a:endParaRPr lang="en-US" dirty="0"/>
          </a:p>
        </p:txBody>
      </p:sp>
      <p:pic>
        <p:nvPicPr>
          <p:cNvPr id="11" name="Picture 2">
            <a:extLst>
              <a:ext uri="{FF2B5EF4-FFF2-40B4-BE49-F238E27FC236}">
                <a16:creationId xmlns:a16="http://schemas.microsoft.com/office/drawing/2014/main" id="{E1754465-9C51-954F-F41A-6B6D0F22CB72}"/>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1AABF9F-1741-4B73-BFC5-8AF2F8BA2616}"/>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E4CD2EF-8C8A-BB03-4EBA-8EA0972302C6}"/>
              </a:ext>
            </a:extLst>
          </p:cNvPr>
          <p:cNvSpPr/>
          <p:nvPr/>
        </p:nvSpPr>
        <p:spPr bwMode="auto">
          <a:xfrm>
            <a:off x="4805734" y="6177972"/>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spTree>
    <p:extLst>
      <p:ext uri="{BB962C8B-B14F-4D97-AF65-F5344CB8AC3E}">
        <p14:creationId xmlns:p14="http://schemas.microsoft.com/office/powerpoint/2010/main" val="19794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67B9-5756-1D87-D653-FDC7A4BB9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2CA51-E2DD-7FC2-9A27-8844A7C2C512}"/>
              </a:ext>
            </a:extLst>
          </p:cNvPr>
          <p:cNvSpPr>
            <a:spLocks noGrp="1"/>
          </p:cNvSpPr>
          <p:nvPr>
            <p:ph type="title"/>
          </p:nvPr>
        </p:nvSpPr>
        <p:spPr/>
        <p:txBody>
          <a:bodyPr/>
          <a:lstStyle/>
          <a:p>
            <a:r>
              <a:rPr lang="en-US" dirty="0"/>
              <a:t>Good Communication is Vital</a:t>
            </a:r>
            <a:endParaRPr lang="en-GB" dirty="0"/>
          </a:p>
        </p:txBody>
      </p:sp>
      <p:sp>
        <p:nvSpPr>
          <p:cNvPr id="3" name="Slide Number Placeholder 2">
            <a:extLst>
              <a:ext uri="{FF2B5EF4-FFF2-40B4-BE49-F238E27FC236}">
                <a16:creationId xmlns:a16="http://schemas.microsoft.com/office/drawing/2014/main" id="{9F2636F4-798E-C1A3-5AC5-02EFD0E362ED}"/>
              </a:ext>
            </a:extLst>
          </p:cNvPr>
          <p:cNvSpPr>
            <a:spLocks noGrp="1"/>
          </p:cNvSpPr>
          <p:nvPr>
            <p:ph type="sldNum" sz="quarter" idx="10"/>
          </p:nvPr>
        </p:nvSpPr>
        <p:spPr/>
        <p:txBody>
          <a:bodyPr/>
          <a:lstStyle/>
          <a:p>
            <a:fld id="{89006F1E-66CD-4A4B-9370-B4A3080F0E6C}" type="slidenum">
              <a:rPr lang="en-US" smtClean="0"/>
              <a:pPr/>
              <a:t>14</a:t>
            </a:fld>
            <a:endParaRPr lang="en-US"/>
          </a:p>
        </p:txBody>
      </p:sp>
      <p:sp>
        <p:nvSpPr>
          <p:cNvPr id="4" name="Content Placeholder 4">
            <a:extLst>
              <a:ext uri="{FF2B5EF4-FFF2-40B4-BE49-F238E27FC236}">
                <a16:creationId xmlns:a16="http://schemas.microsoft.com/office/drawing/2014/main" id="{7CE8E6C6-69AF-4815-C5B9-6A949F5A7986}"/>
              </a:ext>
            </a:extLst>
          </p:cNvPr>
          <p:cNvSpPr txBox="1">
            <a:spLocks/>
          </p:cNvSpPr>
          <p:nvPr/>
        </p:nvSpPr>
        <p:spPr>
          <a:xfrm>
            <a:off x="549381" y="3564674"/>
            <a:ext cx="4960211" cy="1692616"/>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Sharing vision and ideas</a:t>
            </a:r>
          </a:p>
          <a:p>
            <a:r>
              <a:rPr lang="en-US" dirty="0"/>
              <a:t>Demonstrations</a:t>
            </a:r>
          </a:p>
          <a:p>
            <a:r>
              <a:rPr lang="en-US" dirty="0"/>
              <a:t>Support</a:t>
            </a:r>
          </a:p>
          <a:p>
            <a:r>
              <a:rPr lang="en-US" dirty="0"/>
              <a:t>Resources</a:t>
            </a:r>
          </a:p>
          <a:p>
            <a:pPr marL="0" indent="0">
              <a:buNone/>
            </a:pPr>
            <a:endParaRPr lang="en-US" dirty="0"/>
          </a:p>
          <a:p>
            <a:endParaRPr lang="en-US" dirty="0"/>
          </a:p>
        </p:txBody>
      </p:sp>
      <p:pic>
        <p:nvPicPr>
          <p:cNvPr id="5" name="Picture 2">
            <a:extLst>
              <a:ext uri="{FF2B5EF4-FFF2-40B4-BE49-F238E27FC236}">
                <a16:creationId xmlns:a16="http://schemas.microsoft.com/office/drawing/2014/main" id="{9C374655-AE97-27E9-7CC0-E4548E4C4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EE37F5-D7A4-1CD9-1CA0-0EFDB553AF4E}"/>
              </a:ext>
            </a:extLst>
          </p:cNvPr>
          <p:cNvSpPr txBox="1"/>
          <p:nvPr/>
        </p:nvSpPr>
        <p:spPr>
          <a:xfrm>
            <a:off x="806436" y="2402868"/>
            <a:ext cx="1904999" cy="461665"/>
          </a:xfrm>
          <a:prstGeom prst="rect">
            <a:avLst/>
          </a:prstGeom>
          <a:noFill/>
        </p:spPr>
        <p:txBody>
          <a:bodyPr wrap="square">
            <a:spAutoFit/>
          </a:bodyPr>
          <a:lstStyle/>
          <a:p>
            <a:r>
              <a:rPr lang="en-US" sz="2400" dirty="0"/>
              <a:t>Regularity</a:t>
            </a:r>
          </a:p>
        </p:txBody>
      </p:sp>
      <p:sp>
        <p:nvSpPr>
          <p:cNvPr id="11" name="TextBox 10">
            <a:extLst>
              <a:ext uri="{FF2B5EF4-FFF2-40B4-BE49-F238E27FC236}">
                <a16:creationId xmlns:a16="http://schemas.microsoft.com/office/drawing/2014/main" id="{DEBF30D9-FBA9-1557-AC21-66284A652699}"/>
              </a:ext>
            </a:extLst>
          </p:cNvPr>
          <p:cNvSpPr txBox="1"/>
          <p:nvPr/>
        </p:nvSpPr>
        <p:spPr>
          <a:xfrm>
            <a:off x="3675528" y="2386699"/>
            <a:ext cx="2228315" cy="461665"/>
          </a:xfrm>
          <a:prstGeom prst="rect">
            <a:avLst/>
          </a:prstGeom>
          <a:noFill/>
        </p:spPr>
        <p:txBody>
          <a:bodyPr wrap="square">
            <a:spAutoFit/>
          </a:bodyPr>
          <a:lstStyle/>
          <a:p>
            <a:r>
              <a:rPr lang="en-US" sz="2400" dirty="0"/>
              <a:t>Effectiveness</a:t>
            </a:r>
          </a:p>
        </p:txBody>
      </p:sp>
      <p:sp>
        <p:nvSpPr>
          <p:cNvPr id="13" name="TextBox 12">
            <a:extLst>
              <a:ext uri="{FF2B5EF4-FFF2-40B4-BE49-F238E27FC236}">
                <a16:creationId xmlns:a16="http://schemas.microsoft.com/office/drawing/2014/main" id="{A462C27C-9780-5FB1-97BA-34B9DD053654}"/>
              </a:ext>
            </a:extLst>
          </p:cNvPr>
          <p:cNvSpPr txBox="1"/>
          <p:nvPr/>
        </p:nvSpPr>
        <p:spPr>
          <a:xfrm>
            <a:off x="549381" y="1254317"/>
            <a:ext cx="10383662" cy="830997"/>
          </a:xfrm>
          <a:prstGeom prst="rect">
            <a:avLst/>
          </a:prstGeom>
          <a:noFill/>
        </p:spPr>
        <p:txBody>
          <a:bodyPr wrap="square">
            <a:spAutoFit/>
          </a:bodyPr>
          <a:lstStyle/>
          <a:p>
            <a:r>
              <a:rPr lang="en-GB" sz="2400" b="0" i="0" dirty="0">
                <a:solidFill>
                  <a:srgbClr val="1F1F1F"/>
                </a:solidFill>
                <a:effectLst/>
                <a:latin typeface="+mj-lt"/>
              </a:rPr>
              <a:t>"</a:t>
            </a:r>
            <a:r>
              <a:rPr lang="en-GB" sz="2400" b="0" i="0" dirty="0">
                <a:solidFill>
                  <a:srgbClr val="040C28"/>
                </a:solidFill>
                <a:effectLst/>
                <a:latin typeface="+mj-lt"/>
              </a:rPr>
              <a:t>Communication is the bridge between confusion and clarity."</a:t>
            </a:r>
            <a:r>
              <a:rPr lang="en-GB" sz="2400" b="0" i="0" dirty="0">
                <a:solidFill>
                  <a:srgbClr val="1F1F1F"/>
                </a:solidFill>
                <a:effectLst/>
                <a:latin typeface="+mj-lt"/>
              </a:rPr>
              <a:t> </a:t>
            </a:r>
            <a:endParaRPr lang="en-GB" sz="2400" dirty="0">
              <a:solidFill>
                <a:srgbClr val="1F1F1F"/>
              </a:solidFill>
              <a:latin typeface="+mj-lt"/>
            </a:endParaRPr>
          </a:p>
          <a:p>
            <a:r>
              <a:rPr lang="en-GB" sz="2400" b="0" i="0" dirty="0">
                <a:solidFill>
                  <a:srgbClr val="040C28"/>
                </a:solidFill>
                <a:effectLst/>
                <a:latin typeface="+mj-lt"/>
              </a:rPr>
              <a:t>– Nat Turner</a:t>
            </a:r>
            <a:r>
              <a:rPr lang="en-GB" sz="2400" b="0" i="0" dirty="0">
                <a:solidFill>
                  <a:srgbClr val="1F1F1F"/>
                </a:solidFill>
                <a:effectLst/>
                <a:latin typeface="+mj-lt"/>
              </a:rPr>
              <a:t> </a:t>
            </a:r>
            <a:endParaRPr lang="en-US" sz="2400" dirty="0">
              <a:latin typeface="+mj-lt"/>
            </a:endParaRPr>
          </a:p>
        </p:txBody>
      </p:sp>
      <p:pic>
        <p:nvPicPr>
          <p:cNvPr id="20" name="Graphic 19" descr="Add with solid fill">
            <a:extLst>
              <a:ext uri="{FF2B5EF4-FFF2-40B4-BE49-F238E27FC236}">
                <a16:creationId xmlns:a16="http://schemas.microsoft.com/office/drawing/2014/main" id="{26EDDA63-6570-44EE-432B-2DADDE387D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1435" y="2357056"/>
            <a:ext cx="520732" cy="520732"/>
          </a:xfrm>
          <a:prstGeom prst="rect">
            <a:avLst/>
          </a:prstGeom>
        </p:spPr>
      </p:pic>
      <p:pic>
        <p:nvPicPr>
          <p:cNvPr id="29" name="Picture 28" descr="A black background with a black square&#10;&#10;AI-generated content may be incorrect.">
            <a:extLst>
              <a:ext uri="{FF2B5EF4-FFF2-40B4-BE49-F238E27FC236}">
                <a16:creationId xmlns:a16="http://schemas.microsoft.com/office/drawing/2014/main" id="{A9DFBD88-B267-5668-60E4-E2ED10983D6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07914" y="1254317"/>
            <a:ext cx="2103368" cy="4206734"/>
          </a:xfrm>
          <a:prstGeom prst="rect">
            <a:avLst/>
          </a:prstGeom>
        </p:spPr>
      </p:pic>
      <p:cxnSp>
        <p:nvCxnSpPr>
          <p:cNvPr id="7" name="Straight Connector 6">
            <a:extLst>
              <a:ext uri="{FF2B5EF4-FFF2-40B4-BE49-F238E27FC236}">
                <a16:creationId xmlns:a16="http://schemas.microsoft.com/office/drawing/2014/main" id="{DC6F6325-477C-A966-0FF7-C6443D3DF4C0}"/>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C82456A-F7B2-3440-42DB-2023740F0AF5}"/>
              </a:ext>
            </a:extLst>
          </p:cNvPr>
          <p:cNvSpPr/>
          <p:nvPr/>
        </p:nvSpPr>
        <p:spPr bwMode="auto">
          <a:xfrm>
            <a:off x="4805734" y="6177972"/>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spTree>
    <p:extLst>
      <p:ext uri="{BB962C8B-B14F-4D97-AF65-F5344CB8AC3E}">
        <p14:creationId xmlns:p14="http://schemas.microsoft.com/office/powerpoint/2010/main" val="223022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469CF-62AB-E584-1793-D9ED0AD4A68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410958-9A1D-C97F-34BE-969EBE8B7AFF}"/>
              </a:ext>
            </a:extLst>
          </p:cNvPr>
          <p:cNvSpPr>
            <a:spLocks noGrp="1"/>
          </p:cNvSpPr>
          <p:nvPr>
            <p:ph type="sldNum" sz="quarter" idx="10"/>
          </p:nvPr>
        </p:nvSpPr>
        <p:spPr/>
        <p:txBody>
          <a:bodyPr/>
          <a:lstStyle/>
          <a:p>
            <a:fld id="{89006F1E-66CD-4A4B-9370-B4A3080F0E6C}" type="slidenum">
              <a:rPr lang="en-US" smtClean="0"/>
              <a:pPr/>
              <a:t>15</a:t>
            </a:fld>
            <a:endParaRPr lang="en-US"/>
          </a:p>
        </p:txBody>
      </p:sp>
      <p:sp>
        <p:nvSpPr>
          <p:cNvPr id="4" name="Title 1">
            <a:extLst>
              <a:ext uri="{FF2B5EF4-FFF2-40B4-BE49-F238E27FC236}">
                <a16:creationId xmlns:a16="http://schemas.microsoft.com/office/drawing/2014/main" id="{6C1CC156-FECD-71A6-6968-D34ADF262B1E}"/>
              </a:ext>
            </a:extLst>
          </p:cNvPr>
          <p:cNvSpPr>
            <a:spLocks noGrp="1"/>
          </p:cNvSpPr>
          <p:nvPr>
            <p:ph type="title"/>
          </p:nvPr>
        </p:nvSpPr>
        <p:spPr>
          <a:xfrm>
            <a:off x="416859" y="282599"/>
            <a:ext cx="9753600" cy="381001"/>
          </a:xfrm>
        </p:spPr>
        <p:txBody>
          <a:bodyPr/>
          <a:lstStyle/>
          <a:p>
            <a:r>
              <a:rPr lang="en-US" dirty="0"/>
              <a:t>CRO Challenges</a:t>
            </a:r>
            <a:endParaRPr lang="en-GB" dirty="0"/>
          </a:p>
        </p:txBody>
      </p:sp>
      <p:pic>
        <p:nvPicPr>
          <p:cNvPr id="2" name="Picture 2">
            <a:extLst>
              <a:ext uri="{FF2B5EF4-FFF2-40B4-BE49-F238E27FC236}">
                <a16:creationId xmlns:a16="http://schemas.microsoft.com/office/drawing/2014/main" id="{41015CB5-FB9E-35D2-3BF4-B84C2A2D4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E856799-4878-571C-1739-06D47D01183B}"/>
              </a:ext>
            </a:extLst>
          </p:cNvPr>
          <p:cNvSpPr/>
          <p:nvPr/>
        </p:nvSpPr>
        <p:spPr bwMode="auto">
          <a:xfrm>
            <a:off x="8317861" y="6177111"/>
            <a:ext cx="1700784" cy="512064"/>
          </a:xfrm>
          <a:prstGeom prst="rect">
            <a:avLst/>
          </a:prstGeom>
          <a:solidFill>
            <a:schemeClr val="accent4"/>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Perseverance</a:t>
            </a:r>
          </a:p>
        </p:txBody>
      </p:sp>
      <p:graphicFrame>
        <p:nvGraphicFramePr>
          <p:cNvPr id="5" name="Diagram 4">
            <a:extLst>
              <a:ext uri="{FF2B5EF4-FFF2-40B4-BE49-F238E27FC236}">
                <a16:creationId xmlns:a16="http://schemas.microsoft.com/office/drawing/2014/main" id="{B8C0C115-FC1A-D0C9-A4CE-B9DDB80D7FC7}"/>
              </a:ext>
            </a:extLst>
          </p:cNvPr>
          <p:cNvGraphicFramePr/>
          <p:nvPr>
            <p:extLst>
              <p:ext uri="{D42A27DB-BD31-4B8C-83A1-F6EECF244321}">
                <p14:modId xmlns:p14="http://schemas.microsoft.com/office/powerpoint/2010/main" val="3760932617"/>
              </p:ext>
            </p:extLst>
          </p:nvPr>
        </p:nvGraphicFramePr>
        <p:xfrm>
          <a:off x="304800" y="803746"/>
          <a:ext cx="11574437" cy="5486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Straight Connector 5">
            <a:extLst>
              <a:ext uri="{FF2B5EF4-FFF2-40B4-BE49-F238E27FC236}">
                <a16:creationId xmlns:a16="http://schemas.microsoft.com/office/drawing/2014/main" id="{5A57B545-D086-5C7D-58E6-43109B1A3CA1}"/>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53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8D977-8743-DA65-6ED2-B1E8DDEA5264}"/>
            </a:ext>
          </a:extLst>
        </p:cNvPr>
        <p:cNvGrpSpPr/>
        <p:nvPr/>
      </p:nvGrpSpPr>
      <p:grpSpPr>
        <a:xfrm>
          <a:off x="0" y="0"/>
          <a:ext cx="0" cy="0"/>
          <a:chOff x="0" y="0"/>
          <a:chExt cx="0" cy="0"/>
        </a:xfrm>
      </p:grpSpPr>
      <p:sp>
        <p:nvSpPr>
          <p:cNvPr id="15" name="Oval 14">
            <a:extLst>
              <a:ext uri="{FF2B5EF4-FFF2-40B4-BE49-F238E27FC236}">
                <a16:creationId xmlns:a16="http://schemas.microsoft.com/office/drawing/2014/main" id="{B2812F7E-93D8-3035-1DB2-7F900C8D5271}"/>
              </a:ext>
            </a:extLst>
          </p:cNvPr>
          <p:cNvSpPr/>
          <p:nvPr/>
        </p:nvSpPr>
        <p:spPr bwMode="auto">
          <a:xfrm>
            <a:off x="8635925" y="799821"/>
            <a:ext cx="2468880" cy="246888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Resistance</a:t>
            </a:r>
          </a:p>
        </p:txBody>
      </p:sp>
      <p:sp>
        <p:nvSpPr>
          <p:cNvPr id="9" name="Oval 8">
            <a:extLst>
              <a:ext uri="{FF2B5EF4-FFF2-40B4-BE49-F238E27FC236}">
                <a16:creationId xmlns:a16="http://schemas.microsoft.com/office/drawing/2014/main" id="{D68248C1-0C58-6112-AECD-1F9078138ABC}"/>
              </a:ext>
            </a:extLst>
          </p:cNvPr>
          <p:cNvSpPr/>
          <p:nvPr/>
        </p:nvSpPr>
        <p:spPr bwMode="auto">
          <a:xfrm>
            <a:off x="6527621" y="624285"/>
            <a:ext cx="1938130" cy="193852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Speed increase</a:t>
            </a:r>
          </a:p>
        </p:txBody>
      </p:sp>
      <p:sp>
        <p:nvSpPr>
          <p:cNvPr id="3" name="Slide Number Placeholder 2">
            <a:extLst>
              <a:ext uri="{FF2B5EF4-FFF2-40B4-BE49-F238E27FC236}">
                <a16:creationId xmlns:a16="http://schemas.microsoft.com/office/drawing/2014/main" id="{B4FA141F-DAFE-04A4-79FA-1800C1EFE02E}"/>
              </a:ext>
            </a:extLst>
          </p:cNvPr>
          <p:cNvSpPr>
            <a:spLocks noGrp="1"/>
          </p:cNvSpPr>
          <p:nvPr>
            <p:ph type="sldNum" sz="quarter" idx="10"/>
          </p:nvPr>
        </p:nvSpPr>
        <p:spPr/>
        <p:txBody>
          <a:bodyPr/>
          <a:lstStyle/>
          <a:p>
            <a:fld id="{89006F1E-66CD-4A4B-9370-B4A3080F0E6C}" type="slidenum">
              <a:rPr lang="en-US" smtClean="0"/>
              <a:pPr/>
              <a:t>16</a:t>
            </a:fld>
            <a:endParaRPr lang="en-US"/>
          </a:p>
        </p:txBody>
      </p:sp>
      <p:sp>
        <p:nvSpPr>
          <p:cNvPr id="4" name="Title 1">
            <a:extLst>
              <a:ext uri="{FF2B5EF4-FFF2-40B4-BE49-F238E27FC236}">
                <a16:creationId xmlns:a16="http://schemas.microsoft.com/office/drawing/2014/main" id="{1B6CAC94-3E9E-1314-BAE5-977B2C67DA4F}"/>
              </a:ext>
            </a:extLst>
          </p:cNvPr>
          <p:cNvSpPr>
            <a:spLocks noGrp="1"/>
          </p:cNvSpPr>
          <p:nvPr>
            <p:ph type="title"/>
          </p:nvPr>
        </p:nvSpPr>
        <p:spPr>
          <a:xfrm>
            <a:off x="304801" y="304799"/>
            <a:ext cx="9753600" cy="381001"/>
          </a:xfrm>
        </p:spPr>
        <p:txBody>
          <a:bodyPr/>
          <a:lstStyle/>
          <a:p>
            <a:r>
              <a:rPr lang="en-US" dirty="0"/>
              <a:t>General Challenges</a:t>
            </a:r>
            <a:endParaRPr lang="en-GB" dirty="0"/>
          </a:p>
        </p:txBody>
      </p:sp>
      <p:pic>
        <p:nvPicPr>
          <p:cNvPr id="2" name="Picture 2">
            <a:extLst>
              <a:ext uri="{FF2B5EF4-FFF2-40B4-BE49-F238E27FC236}">
                <a16:creationId xmlns:a16="http://schemas.microsoft.com/office/drawing/2014/main" id="{AEB65557-184F-0BE8-5894-2B5E62410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0A940D0-34BB-5CE2-194D-AD7651509D91}"/>
              </a:ext>
            </a:extLst>
          </p:cNvPr>
          <p:cNvSpPr/>
          <p:nvPr/>
        </p:nvSpPr>
        <p:spPr bwMode="auto">
          <a:xfrm>
            <a:off x="5613398" y="1903240"/>
            <a:ext cx="1938130" cy="1938528"/>
          </a:xfrm>
          <a:prstGeom prst="ellipse">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Strong feelings</a:t>
            </a:r>
          </a:p>
        </p:txBody>
      </p:sp>
      <p:sp>
        <p:nvSpPr>
          <p:cNvPr id="12" name="Oval 11">
            <a:extLst>
              <a:ext uri="{FF2B5EF4-FFF2-40B4-BE49-F238E27FC236}">
                <a16:creationId xmlns:a16="http://schemas.microsoft.com/office/drawing/2014/main" id="{7208FB8E-32C7-2383-3AAF-4D6C292CEA51}"/>
              </a:ext>
            </a:extLst>
          </p:cNvPr>
          <p:cNvSpPr/>
          <p:nvPr/>
        </p:nvSpPr>
        <p:spPr bwMode="auto">
          <a:xfrm>
            <a:off x="7229928" y="2000749"/>
            <a:ext cx="1938130" cy="1938528"/>
          </a:xfrm>
          <a:prstGeom prst="ellipse">
            <a:avLst/>
          </a:prstGeom>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Building trust</a:t>
            </a:r>
          </a:p>
        </p:txBody>
      </p:sp>
      <p:sp>
        <p:nvSpPr>
          <p:cNvPr id="11" name="Oval 10">
            <a:extLst>
              <a:ext uri="{FF2B5EF4-FFF2-40B4-BE49-F238E27FC236}">
                <a16:creationId xmlns:a16="http://schemas.microsoft.com/office/drawing/2014/main" id="{953A35E3-6715-FB7C-5ECC-6CC7DB1CFABB}"/>
              </a:ext>
            </a:extLst>
          </p:cNvPr>
          <p:cNvSpPr/>
          <p:nvPr/>
        </p:nvSpPr>
        <p:spPr bwMode="auto">
          <a:xfrm>
            <a:off x="4342653" y="919434"/>
            <a:ext cx="1938130" cy="1938528"/>
          </a:xfrm>
          <a:prstGeom prst="ellipse">
            <a:avLst/>
          </a:prstGeom>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Cost</a:t>
            </a:r>
          </a:p>
        </p:txBody>
      </p:sp>
      <p:sp>
        <p:nvSpPr>
          <p:cNvPr id="17" name="Arrow: Right 16">
            <a:extLst>
              <a:ext uri="{FF2B5EF4-FFF2-40B4-BE49-F238E27FC236}">
                <a16:creationId xmlns:a16="http://schemas.microsoft.com/office/drawing/2014/main" id="{1DD0F975-2CCE-FCC9-8FA4-6EB2382314E8}"/>
              </a:ext>
            </a:extLst>
          </p:cNvPr>
          <p:cNvSpPr/>
          <p:nvPr/>
        </p:nvSpPr>
        <p:spPr bwMode="auto">
          <a:xfrm>
            <a:off x="3066075" y="4613193"/>
            <a:ext cx="4750904" cy="482601"/>
          </a:xfrm>
          <a:prstGeom prst="rightArrow">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8" name="Arrow: Right 17">
            <a:extLst>
              <a:ext uri="{FF2B5EF4-FFF2-40B4-BE49-F238E27FC236}">
                <a16:creationId xmlns:a16="http://schemas.microsoft.com/office/drawing/2014/main" id="{9CBA4A32-3418-C4A8-ED97-433D7E296B7D}"/>
              </a:ext>
            </a:extLst>
          </p:cNvPr>
          <p:cNvSpPr/>
          <p:nvPr/>
        </p:nvSpPr>
        <p:spPr bwMode="auto">
          <a:xfrm>
            <a:off x="3066075" y="5184985"/>
            <a:ext cx="4750904" cy="482601"/>
          </a:xfrm>
          <a:prstGeom prst="rightArrow">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9" name="TextBox 18">
            <a:extLst>
              <a:ext uri="{FF2B5EF4-FFF2-40B4-BE49-F238E27FC236}">
                <a16:creationId xmlns:a16="http://schemas.microsoft.com/office/drawing/2014/main" id="{0392C535-0AB4-5337-CDFF-2255566159CC}"/>
              </a:ext>
            </a:extLst>
          </p:cNvPr>
          <p:cNvSpPr txBox="1"/>
          <p:nvPr/>
        </p:nvSpPr>
        <p:spPr>
          <a:xfrm>
            <a:off x="8329554" y="4671981"/>
            <a:ext cx="2276061" cy="39421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dirty="0">
                <a:solidFill>
                  <a:schemeClr val="tx2"/>
                </a:solidFill>
              </a:rPr>
              <a:t>Collaborate</a:t>
            </a:r>
          </a:p>
        </p:txBody>
      </p:sp>
      <p:pic>
        <p:nvPicPr>
          <p:cNvPr id="21" name="Picture 20" descr="A cartoon of a person running&#10;&#10;AI-generated content may be incorrect.">
            <a:extLst>
              <a:ext uri="{FF2B5EF4-FFF2-40B4-BE49-F238E27FC236}">
                <a16:creationId xmlns:a16="http://schemas.microsoft.com/office/drawing/2014/main" id="{C2BF3F59-2136-AFD8-4B4E-976534FFF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513" y="4613193"/>
            <a:ext cx="1496674" cy="1122506"/>
          </a:xfrm>
          <a:prstGeom prst="rect">
            <a:avLst/>
          </a:prstGeom>
        </p:spPr>
      </p:pic>
      <p:sp>
        <p:nvSpPr>
          <p:cNvPr id="25" name="TextBox 24">
            <a:extLst>
              <a:ext uri="{FF2B5EF4-FFF2-40B4-BE49-F238E27FC236}">
                <a16:creationId xmlns:a16="http://schemas.microsoft.com/office/drawing/2014/main" id="{8532B865-F267-2687-D2D2-95AA91E90312}"/>
              </a:ext>
            </a:extLst>
          </p:cNvPr>
          <p:cNvSpPr txBox="1"/>
          <p:nvPr/>
        </p:nvSpPr>
        <p:spPr>
          <a:xfrm>
            <a:off x="8236887" y="5156509"/>
            <a:ext cx="2189261" cy="427746"/>
          </a:xfrm>
          <a:prstGeom prst="rect">
            <a:avLst/>
          </a:prstGeom>
          <a:noFill/>
        </p:spPr>
        <p:txBody>
          <a:bodyPr wrap="square">
            <a:spAutoFit/>
          </a:bodyPr>
          <a:lstStyle/>
          <a:p>
            <a:pPr algn="l" defTabSz="914400">
              <a:lnSpc>
                <a:spcPct val="120000"/>
              </a:lnSpc>
              <a:spcBef>
                <a:spcPts val="200"/>
              </a:spcBef>
              <a:buClr>
                <a:schemeClr val="tx2"/>
              </a:buClr>
              <a:buSzPct val="100000"/>
            </a:pPr>
            <a:r>
              <a:rPr lang="en-US" sz="2000" dirty="0">
                <a:solidFill>
                  <a:schemeClr val="tx2"/>
                </a:solidFill>
              </a:rPr>
              <a:t>Stay Adaptable</a:t>
            </a:r>
          </a:p>
        </p:txBody>
      </p:sp>
      <p:sp>
        <p:nvSpPr>
          <p:cNvPr id="14" name="Oval 13">
            <a:extLst>
              <a:ext uri="{FF2B5EF4-FFF2-40B4-BE49-F238E27FC236}">
                <a16:creationId xmlns:a16="http://schemas.microsoft.com/office/drawing/2014/main" id="{D0BDADC0-D08C-C073-E172-77A50030812C}"/>
              </a:ext>
            </a:extLst>
          </p:cNvPr>
          <p:cNvSpPr/>
          <p:nvPr/>
        </p:nvSpPr>
        <p:spPr bwMode="auto">
          <a:xfrm>
            <a:off x="203607" y="1000375"/>
            <a:ext cx="2743200" cy="2743200"/>
          </a:xfrm>
          <a:prstGeom prst="ellipse">
            <a:avLst/>
          </a:prstGeom>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Aligning diverse stakeholders</a:t>
            </a:r>
          </a:p>
        </p:txBody>
      </p:sp>
      <p:sp>
        <p:nvSpPr>
          <p:cNvPr id="10" name="Oval 9">
            <a:extLst>
              <a:ext uri="{FF2B5EF4-FFF2-40B4-BE49-F238E27FC236}">
                <a16:creationId xmlns:a16="http://schemas.microsoft.com/office/drawing/2014/main" id="{B1DA65CD-69F3-05AE-791A-13E4522CF44B}"/>
              </a:ext>
            </a:extLst>
          </p:cNvPr>
          <p:cNvSpPr/>
          <p:nvPr/>
        </p:nvSpPr>
        <p:spPr bwMode="auto">
          <a:xfrm>
            <a:off x="2285297" y="794610"/>
            <a:ext cx="2473188" cy="2515122"/>
          </a:xfrm>
          <a:prstGeom prst="ellipse">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US" dirty="0">
                <a:solidFill>
                  <a:schemeClr val="bg1"/>
                </a:solidFill>
                <a:latin typeface="Arial" pitchFamily="124" charset="0"/>
              </a:rPr>
              <a:t>Misconceptions</a:t>
            </a:r>
          </a:p>
        </p:txBody>
      </p:sp>
      <p:sp>
        <p:nvSpPr>
          <p:cNvPr id="13" name="Oval 12">
            <a:extLst>
              <a:ext uri="{FF2B5EF4-FFF2-40B4-BE49-F238E27FC236}">
                <a16:creationId xmlns:a16="http://schemas.microsoft.com/office/drawing/2014/main" id="{625E3F32-372B-C8A9-2258-6101FE7824D3}"/>
              </a:ext>
            </a:extLst>
          </p:cNvPr>
          <p:cNvSpPr/>
          <p:nvPr/>
        </p:nvSpPr>
        <p:spPr bwMode="auto">
          <a:xfrm>
            <a:off x="3761792" y="2281356"/>
            <a:ext cx="2103120" cy="210312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Arial" pitchFamily="124" charset="0"/>
              </a:rPr>
              <a:t>Liability / Licensing</a:t>
            </a:r>
          </a:p>
        </p:txBody>
      </p:sp>
      <p:sp>
        <p:nvSpPr>
          <p:cNvPr id="7" name="Rectangle 6">
            <a:extLst>
              <a:ext uri="{FF2B5EF4-FFF2-40B4-BE49-F238E27FC236}">
                <a16:creationId xmlns:a16="http://schemas.microsoft.com/office/drawing/2014/main" id="{56962DE8-2CF7-3FCD-9497-685C36843DAB}"/>
              </a:ext>
            </a:extLst>
          </p:cNvPr>
          <p:cNvSpPr/>
          <p:nvPr/>
        </p:nvSpPr>
        <p:spPr bwMode="auto">
          <a:xfrm>
            <a:off x="8317861" y="6177111"/>
            <a:ext cx="1700784" cy="512064"/>
          </a:xfrm>
          <a:prstGeom prst="rect">
            <a:avLst/>
          </a:prstGeom>
          <a:solidFill>
            <a:schemeClr val="accent4"/>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Perseverance</a:t>
            </a:r>
          </a:p>
        </p:txBody>
      </p:sp>
      <p:cxnSp>
        <p:nvCxnSpPr>
          <p:cNvPr id="16" name="Straight Connector 15">
            <a:extLst>
              <a:ext uri="{FF2B5EF4-FFF2-40B4-BE49-F238E27FC236}">
                <a16:creationId xmlns:a16="http://schemas.microsoft.com/office/drawing/2014/main" id="{DAFE4AB1-3265-D79D-77F9-E2D1E871FF93}"/>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1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5B57-AE7E-8955-F555-7FA3E524BB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D2BA45-1ECC-D583-89CD-A801256A52C1}"/>
              </a:ext>
            </a:extLst>
          </p:cNvPr>
          <p:cNvSpPr>
            <a:spLocks noGrp="1"/>
          </p:cNvSpPr>
          <p:nvPr>
            <p:ph type="sldNum" sz="quarter" idx="10"/>
          </p:nvPr>
        </p:nvSpPr>
        <p:spPr/>
        <p:txBody>
          <a:bodyPr/>
          <a:lstStyle/>
          <a:p>
            <a:fld id="{89006F1E-66CD-4A4B-9370-B4A3080F0E6C}" type="slidenum">
              <a:rPr lang="en-US" smtClean="0"/>
              <a:pPr/>
              <a:t>17</a:t>
            </a:fld>
            <a:endParaRPr lang="en-US"/>
          </a:p>
        </p:txBody>
      </p:sp>
      <p:sp>
        <p:nvSpPr>
          <p:cNvPr id="4" name="Title 1">
            <a:extLst>
              <a:ext uri="{FF2B5EF4-FFF2-40B4-BE49-F238E27FC236}">
                <a16:creationId xmlns:a16="http://schemas.microsoft.com/office/drawing/2014/main" id="{7DAB9AF8-460E-A4B9-E6D9-108767710DC1}"/>
              </a:ext>
            </a:extLst>
          </p:cNvPr>
          <p:cNvSpPr>
            <a:spLocks noGrp="1"/>
          </p:cNvSpPr>
          <p:nvPr>
            <p:ph type="title"/>
          </p:nvPr>
        </p:nvSpPr>
        <p:spPr>
          <a:xfrm>
            <a:off x="416860" y="480933"/>
            <a:ext cx="2786269" cy="381001"/>
          </a:xfrm>
        </p:spPr>
        <p:txBody>
          <a:bodyPr/>
          <a:lstStyle/>
          <a:p>
            <a:r>
              <a:rPr lang="en-US" dirty="0"/>
              <a:t>Collaborate</a:t>
            </a:r>
            <a:endParaRPr lang="en-GB" dirty="0"/>
          </a:p>
        </p:txBody>
      </p:sp>
      <p:sp>
        <p:nvSpPr>
          <p:cNvPr id="7" name="Content Placeholder 4">
            <a:extLst>
              <a:ext uri="{FF2B5EF4-FFF2-40B4-BE49-F238E27FC236}">
                <a16:creationId xmlns:a16="http://schemas.microsoft.com/office/drawing/2014/main" id="{67803E2A-7EBB-C67B-CA4E-53C52E5FCC3A}"/>
              </a:ext>
            </a:extLst>
          </p:cNvPr>
          <p:cNvSpPr txBox="1">
            <a:spLocks/>
          </p:cNvSpPr>
          <p:nvPr/>
        </p:nvSpPr>
        <p:spPr>
          <a:xfrm>
            <a:off x="416860" y="1124743"/>
            <a:ext cx="5556558" cy="3916485"/>
          </a:xfrm>
          <a:prstGeom prst="rect">
            <a:avLst/>
          </a:prstGeom>
        </p:spPr>
        <p:txBody>
          <a:bodyPr vert="horz" lIns="0" tIns="0" rIns="0" bIns="0" rtlCol="0">
            <a:normAutofit lnSpcReduction="10000"/>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hard – we need each other</a:t>
            </a:r>
          </a:p>
          <a:p>
            <a:pPr lvl="1"/>
            <a:r>
              <a:rPr lang="en-US" dirty="0"/>
              <a:t>Similarities of the running and open-source communities!</a:t>
            </a:r>
          </a:p>
          <a:p>
            <a:r>
              <a:rPr lang="en-US" dirty="0"/>
              <a:t>Cross-functional</a:t>
            </a:r>
          </a:p>
          <a:p>
            <a:pPr lvl="1"/>
            <a:r>
              <a:rPr lang="en-US" dirty="0"/>
              <a:t>Biostatisticians, programmers, IT, regulatory affairs, data management, PK, RWE</a:t>
            </a:r>
          </a:p>
          <a:p>
            <a:r>
              <a:rPr lang="en-US" dirty="0"/>
              <a:t>Pooling resources</a:t>
            </a:r>
          </a:p>
          <a:p>
            <a:r>
              <a:rPr lang="en-US" dirty="0"/>
              <a:t>Knowledge sharing</a:t>
            </a:r>
          </a:p>
          <a:p>
            <a:r>
              <a:rPr lang="en-US" dirty="0"/>
              <a:t>Building solutions, packages</a:t>
            </a:r>
          </a:p>
          <a:p>
            <a:r>
              <a:rPr lang="en-US" dirty="0"/>
              <a:t>Keep on asking questions</a:t>
            </a:r>
          </a:p>
          <a:p>
            <a:r>
              <a:rPr lang="en-US" dirty="0" err="1"/>
              <a:t>Phuse</a:t>
            </a:r>
            <a:r>
              <a:rPr lang="en-US" dirty="0"/>
              <a:t> Q&amp;A online book</a:t>
            </a:r>
          </a:p>
          <a:p>
            <a:endParaRPr lang="en-GB" dirty="0"/>
          </a:p>
          <a:p>
            <a:endParaRPr lang="en-US" dirty="0"/>
          </a:p>
          <a:p>
            <a:endParaRPr lang="en-US" dirty="0"/>
          </a:p>
        </p:txBody>
      </p:sp>
      <p:pic>
        <p:nvPicPr>
          <p:cNvPr id="2" name="Picture 2">
            <a:extLst>
              <a:ext uri="{FF2B5EF4-FFF2-40B4-BE49-F238E27FC236}">
                <a16:creationId xmlns:a16="http://schemas.microsoft.com/office/drawing/2014/main" id="{7DF0131B-AEB1-1368-E35F-BE589FEA8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3CB1DE04-5D58-C004-4052-779327D44A33}"/>
              </a:ext>
            </a:extLst>
          </p:cNvPr>
          <p:cNvSpPr txBox="1">
            <a:spLocks/>
          </p:cNvSpPr>
          <p:nvPr/>
        </p:nvSpPr>
        <p:spPr>
          <a:xfrm>
            <a:off x="6763982" y="2399428"/>
            <a:ext cx="4532828" cy="2059144"/>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 flexible and willing to adjust plans</a:t>
            </a:r>
          </a:p>
          <a:p>
            <a:pPr lvl="1"/>
            <a:r>
              <a:rPr lang="en-US" dirty="0"/>
              <a:t>Working groups</a:t>
            </a:r>
          </a:p>
          <a:p>
            <a:pPr lvl="1"/>
            <a:r>
              <a:rPr lang="en-US" dirty="0"/>
              <a:t>Project execution</a:t>
            </a:r>
          </a:p>
          <a:p>
            <a:r>
              <a:rPr lang="en-US" dirty="0"/>
              <a:t>Experiment</a:t>
            </a:r>
          </a:p>
          <a:p>
            <a:r>
              <a:rPr lang="en-US" dirty="0"/>
              <a:t>Monitor and evaluate</a:t>
            </a:r>
            <a:endParaRPr lang="en-GB" dirty="0"/>
          </a:p>
          <a:p>
            <a:endParaRPr lang="en-US" dirty="0"/>
          </a:p>
          <a:p>
            <a:endParaRPr lang="en-US" dirty="0"/>
          </a:p>
        </p:txBody>
      </p:sp>
      <p:sp>
        <p:nvSpPr>
          <p:cNvPr id="9" name="Title 1">
            <a:extLst>
              <a:ext uri="{FF2B5EF4-FFF2-40B4-BE49-F238E27FC236}">
                <a16:creationId xmlns:a16="http://schemas.microsoft.com/office/drawing/2014/main" id="{0E876AE0-79B7-3E48-85AA-C3CDFB2A809B}"/>
              </a:ext>
            </a:extLst>
          </p:cNvPr>
          <p:cNvSpPr txBox="1">
            <a:spLocks/>
          </p:cNvSpPr>
          <p:nvPr/>
        </p:nvSpPr>
        <p:spPr>
          <a:xfrm>
            <a:off x="6810426" y="1752423"/>
            <a:ext cx="3094382" cy="381001"/>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dirty="0"/>
              <a:t>Stay Adaptable</a:t>
            </a:r>
            <a:endParaRPr lang="en-GB" dirty="0"/>
          </a:p>
        </p:txBody>
      </p:sp>
      <p:pic>
        <p:nvPicPr>
          <p:cNvPr id="11" name="Graphic 10" descr="Remote work outline">
            <a:extLst>
              <a:ext uri="{FF2B5EF4-FFF2-40B4-BE49-F238E27FC236}">
                <a16:creationId xmlns:a16="http://schemas.microsoft.com/office/drawing/2014/main" id="{83A2C1AF-1DCC-C9FC-F85E-F9239B576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1234" y="263773"/>
            <a:ext cx="1376166" cy="1376166"/>
          </a:xfrm>
          <a:prstGeom prst="rect">
            <a:avLst/>
          </a:prstGeom>
        </p:spPr>
      </p:pic>
      <p:grpSp>
        <p:nvGrpSpPr>
          <p:cNvPr id="25" name="Group 24">
            <a:extLst>
              <a:ext uri="{FF2B5EF4-FFF2-40B4-BE49-F238E27FC236}">
                <a16:creationId xmlns:a16="http://schemas.microsoft.com/office/drawing/2014/main" id="{905C5200-95A1-457A-0A82-36143150F564}"/>
              </a:ext>
            </a:extLst>
          </p:cNvPr>
          <p:cNvGrpSpPr/>
          <p:nvPr/>
        </p:nvGrpSpPr>
        <p:grpSpPr>
          <a:xfrm>
            <a:off x="10058401" y="4019753"/>
            <a:ext cx="1456738" cy="1409646"/>
            <a:chOff x="5542061" y="4925733"/>
            <a:chExt cx="1456738" cy="1409646"/>
          </a:xfrm>
        </p:grpSpPr>
        <p:sp>
          <p:nvSpPr>
            <p:cNvPr id="12" name="Rectangle: Rounded Corners 11">
              <a:extLst>
                <a:ext uri="{FF2B5EF4-FFF2-40B4-BE49-F238E27FC236}">
                  <a16:creationId xmlns:a16="http://schemas.microsoft.com/office/drawing/2014/main" id="{0F678F8C-23D7-1897-24AE-BB4EF8C2E68C}"/>
                </a:ext>
              </a:extLst>
            </p:cNvPr>
            <p:cNvSpPr>
              <a:spLocks noChangeAspect="1"/>
            </p:cNvSpPr>
            <p:nvPr/>
          </p:nvSpPr>
          <p:spPr bwMode="auto">
            <a:xfrm>
              <a:off x="5542061" y="4925733"/>
              <a:ext cx="640080" cy="641113"/>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3" name="Oval 12">
              <a:extLst>
                <a:ext uri="{FF2B5EF4-FFF2-40B4-BE49-F238E27FC236}">
                  <a16:creationId xmlns:a16="http://schemas.microsoft.com/office/drawing/2014/main" id="{2D039A06-778B-EA34-0480-C49CD1DB855F}"/>
                </a:ext>
              </a:extLst>
            </p:cNvPr>
            <p:cNvSpPr>
              <a:spLocks noChangeAspect="1"/>
            </p:cNvSpPr>
            <p:nvPr/>
          </p:nvSpPr>
          <p:spPr bwMode="auto">
            <a:xfrm>
              <a:off x="6267279" y="5605707"/>
              <a:ext cx="731520" cy="729672"/>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pic>
          <p:nvPicPr>
            <p:cNvPr id="23" name="Graphic 22" descr="Arrow: Rotate right with solid fill">
              <a:extLst>
                <a:ext uri="{FF2B5EF4-FFF2-40B4-BE49-F238E27FC236}">
                  <a16:creationId xmlns:a16="http://schemas.microsoft.com/office/drawing/2014/main" id="{0558AB5B-93A4-F12B-508B-5D40BBEDF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0802" y="5017000"/>
              <a:ext cx="559624" cy="559624"/>
            </a:xfrm>
            <a:prstGeom prst="rect">
              <a:avLst/>
            </a:prstGeom>
          </p:spPr>
        </p:pic>
        <p:pic>
          <p:nvPicPr>
            <p:cNvPr id="24" name="Graphic 23" descr="Arrow: Rotate right with solid fill">
              <a:extLst>
                <a:ext uri="{FF2B5EF4-FFF2-40B4-BE49-F238E27FC236}">
                  <a16:creationId xmlns:a16="http://schemas.microsoft.com/office/drawing/2014/main" id="{9F4B8532-0D09-2732-A95C-3B1B262DC5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657490" y="5622386"/>
              <a:ext cx="559624" cy="559624"/>
            </a:xfrm>
            <a:prstGeom prst="rect">
              <a:avLst/>
            </a:prstGeom>
          </p:spPr>
        </p:pic>
      </p:grpSp>
      <p:pic>
        <p:nvPicPr>
          <p:cNvPr id="27" name="Picture 26" descr="A qr code on a white background&#10;&#10;AI-generated content may be incorrect.">
            <a:extLst>
              <a:ext uri="{FF2B5EF4-FFF2-40B4-BE49-F238E27FC236}">
                <a16:creationId xmlns:a16="http://schemas.microsoft.com/office/drawing/2014/main" id="{DE77A42A-C45A-7F20-6F1F-2C3B603041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7498" y="4638034"/>
            <a:ext cx="1332006" cy="1332006"/>
          </a:xfrm>
          <a:prstGeom prst="rect">
            <a:avLst/>
          </a:prstGeom>
        </p:spPr>
      </p:pic>
      <p:sp>
        <p:nvSpPr>
          <p:cNvPr id="10" name="Rectangle 9">
            <a:extLst>
              <a:ext uri="{FF2B5EF4-FFF2-40B4-BE49-F238E27FC236}">
                <a16:creationId xmlns:a16="http://schemas.microsoft.com/office/drawing/2014/main" id="{81C3B9D8-AD55-A692-0BFD-7387D0811D70}"/>
              </a:ext>
            </a:extLst>
          </p:cNvPr>
          <p:cNvSpPr/>
          <p:nvPr/>
        </p:nvSpPr>
        <p:spPr bwMode="auto">
          <a:xfrm>
            <a:off x="8317861" y="6177111"/>
            <a:ext cx="1700784" cy="512064"/>
          </a:xfrm>
          <a:prstGeom prst="rect">
            <a:avLst/>
          </a:prstGeom>
          <a:solidFill>
            <a:schemeClr val="accent4"/>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Perseverance</a:t>
            </a:r>
          </a:p>
        </p:txBody>
      </p:sp>
      <p:cxnSp>
        <p:nvCxnSpPr>
          <p:cNvPr id="14" name="Straight Connector 13">
            <a:extLst>
              <a:ext uri="{FF2B5EF4-FFF2-40B4-BE49-F238E27FC236}">
                <a16:creationId xmlns:a16="http://schemas.microsoft.com/office/drawing/2014/main" id="{1691DDCB-A082-57FA-D58D-40F60A27169D}"/>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587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1247A1-2911-3B1F-0682-83C48CD0488E}"/>
              </a:ext>
            </a:extLst>
          </p:cNvPr>
          <p:cNvSpPr>
            <a:spLocks noGrp="1"/>
          </p:cNvSpPr>
          <p:nvPr>
            <p:ph type="title"/>
          </p:nvPr>
        </p:nvSpPr>
        <p:spPr/>
        <p:txBody>
          <a:bodyPr/>
          <a:lstStyle/>
          <a:p>
            <a:r>
              <a:rPr lang="en-US" dirty="0"/>
              <a:t>Conclusion and Next Steps</a:t>
            </a:r>
          </a:p>
        </p:txBody>
      </p:sp>
      <p:sp>
        <p:nvSpPr>
          <p:cNvPr id="2" name="Slide Number Placeholder 1">
            <a:extLst>
              <a:ext uri="{FF2B5EF4-FFF2-40B4-BE49-F238E27FC236}">
                <a16:creationId xmlns:a16="http://schemas.microsoft.com/office/drawing/2014/main" id="{287BC516-0758-0B10-3C48-B6A466ED5F44}"/>
              </a:ext>
            </a:extLst>
          </p:cNvPr>
          <p:cNvSpPr>
            <a:spLocks noGrp="1"/>
          </p:cNvSpPr>
          <p:nvPr>
            <p:ph type="sldNum" sz="quarter" idx="10"/>
          </p:nvPr>
        </p:nvSpPr>
        <p:spPr/>
        <p:txBody>
          <a:bodyPr/>
          <a:lstStyle/>
          <a:p>
            <a:fld id="{5821A57F-3C0D-4C99-BD6F-D35E74D4C9E6}" type="slidenum">
              <a:rPr lang="en-US" smtClean="0"/>
              <a:pPr/>
              <a:t>18</a:t>
            </a:fld>
            <a:endParaRPr lang="en-US"/>
          </a:p>
        </p:txBody>
      </p:sp>
      <p:sp>
        <p:nvSpPr>
          <p:cNvPr id="3" name="Content Placeholder 2">
            <a:extLst>
              <a:ext uri="{FF2B5EF4-FFF2-40B4-BE49-F238E27FC236}">
                <a16:creationId xmlns:a16="http://schemas.microsoft.com/office/drawing/2014/main" id="{0D4744BF-9D0C-4F93-3190-CB63CC7B4432}"/>
              </a:ext>
            </a:extLst>
          </p:cNvPr>
          <p:cNvSpPr>
            <a:spLocks noGrp="1"/>
          </p:cNvSpPr>
          <p:nvPr>
            <p:ph sz="quarter" idx="14"/>
          </p:nvPr>
        </p:nvSpPr>
        <p:spPr>
          <a:xfrm>
            <a:off x="431010" y="5151782"/>
            <a:ext cx="3109084" cy="1553817"/>
          </a:xfrm>
        </p:spPr>
        <p:txBody>
          <a:bodyPr>
            <a:normAutofit/>
          </a:bodyPr>
          <a:lstStyle/>
          <a:p>
            <a:pPr>
              <a:spcBef>
                <a:spcPts val="1200"/>
              </a:spcBef>
            </a:pPr>
            <a:r>
              <a:rPr lang="en-US" sz="1800" dirty="0"/>
              <a:t>Set clear goals</a:t>
            </a:r>
          </a:p>
          <a:p>
            <a:pPr>
              <a:spcBef>
                <a:spcPts val="1200"/>
              </a:spcBef>
            </a:pPr>
            <a:r>
              <a:rPr lang="en-US" sz="1800" dirty="0"/>
              <a:t>Leadership commitment</a:t>
            </a:r>
          </a:p>
          <a:p>
            <a:pPr>
              <a:spcBef>
                <a:spcPts val="1200"/>
              </a:spcBef>
            </a:pPr>
            <a:r>
              <a:rPr lang="en-US" sz="1800" dirty="0"/>
              <a:t>Assess infrastructure</a:t>
            </a:r>
          </a:p>
          <a:p>
            <a:pPr marL="0" indent="0">
              <a:spcBef>
                <a:spcPts val="1200"/>
              </a:spcBef>
              <a:buNone/>
            </a:pPr>
            <a:endParaRPr lang="en-US" sz="1800" dirty="0"/>
          </a:p>
          <a:p>
            <a:pPr>
              <a:spcBef>
                <a:spcPts val="1200"/>
              </a:spcBef>
            </a:pPr>
            <a:endParaRPr lang="en-US" sz="1800" dirty="0"/>
          </a:p>
        </p:txBody>
      </p:sp>
      <p:sp>
        <p:nvSpPr>
          <p:cNvPr id="5" name="Content Placeholder 2">
            <a:extLst>
              <a:ext uri="{FF2B5EF4-FFF2-40B4-BE49-F238E27FC236}">
                <a16:creationId xmlns:a16="http://schemas.microsoft.com/office/drawing/2014/main" id="{D849FF79-01BD-1BAA-374A-8A5426B85C3A}"/>
              </a:ext>
            </a:extLst>
          </p:cNvPr>
          <p:cNvSpPr txBox="1">
            <a:spLocks/>
          </p:cNvSpPr>
          <p:nvPr/>
        </p:nvSpPr>
        <p:spPr>
          <a:xfrm>
            <a:off x="4611032" y="4785453"/>
            <a:ext cx="3109084" cy="1977887"/>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sz="1800" dirty="0"/>
              <a:t>Keep the pace up</a:t>
            </a:r>
          </a:p>
          <a:p>
            <a:pPr>
              <a:spcBef>
                <a:spcPts val="1200"/>
              </a:spcBef>
            </a:pPr>
            <a:r>
              <a:rPr lang="en-US" sz="1800" dirty="0"/>
              <a:t>Immerse yourself</a:t>
            </a:r>
          </a:p>
          <a:p>
            <a:pPr>
              <a:spcBef>
                <a:spcPts val="1200"/>
              </a:spcBef>
            </a:pPr>
            <a:r>
              <a:rPr lang="en-US" sz="1800" dirty="0"/>
              <a:t>Keep training as you go</a:t>
            </a:r>
          </a:p>
          <a:p>
            <a:pPr>
              <a:spcBef>
                <a:spcPts val="1200"/>
              </a:spcBef>
            </a:pPr>
            <a:r>
              <a:rPr lang="en-US" sz="1800" dirty="0"/>
              <a:t>Communicate</a:t>
            </a:r>
          </a:p>
          <a:p>
            <a:pPr>
              <a:spcBef>
                <a:spcPts val="1200"/>
              </a:spcBef>
            </a:pPr>
            <a:endParaRPr lang="en-US" sz="1800" dirty="0"/>
          </a:p>
          <a:p>
            <a:pPr marL="0" indent="0">
              <a:spcBef>
                <a:spcPts val="1200"/>
              </a:spcBef>
              <a:buFont typeface="Arial" panose="020B0604020202020204" pitchFamily="34" charset="0"/>
              <a:buNone/>
            </a:pPr>
            <a:endParaRPr lang="en-US" sz="1800" dirty="0"/>
          </a:p>
          <a:p>
            <a:pPr>
              <a:spcBef>
                <a:spcPts val="1200"/>
              </a:spcBef>
            </a:pPr>
            <a:endParaRPr lang="en-US" sz="1800" dirty="0"/>
          </a:p>
        </p:txBody>
      </p:sp>
      <p:sp>
        <p:nvSpPr>
          <p:cNvPr id="6" name="Content Placeholder 2">
            <a:extLst>
              <a:ext uri="{FF2B5EF4-FFF2-40B4-BE49-F238E27FC236}">
                <a16:creationId xmlns:a16="http://schemas.microsoft.com/office/drawing/2014/main" id="{CCAFA4A7-FB3A-ADB1-B6BC-071C27762673}"/>
              </a:ext>
            </a:extLst>
          </p:cNvPr>
          <p:cNvSpPr txBox="1">
            <a:spLocks/>
          </p:cNvSpPr>
          <p:nvPr/>
        </p:nvSpPr>
        <p:spPr>
          <a:xfrm>
            <a:off x="8453744" y="4447200"/>
            <a:ext cx="3109084" cy="1805608"/>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sz="1800" dirty="0"/>
              <a:t>Face and overcome challenges</a:t>
            </a:r>
          </a:p>
          <a:p>
            <a:pPr>
              <a:spcBef>
                <a:spcPts val="1200"/>
              </a:spcBef>
            </a:pPr>
            <a:r>
              <a:rPr lang="en-US" sz="1800" dirty="0"/>
              <a:t>Foster collaboration</a:t>
            </a:r>
          </a:p>
          <a:p>
            <a:pPr>
              <a:spcBef>
                <a:spcPts val="1200"/>
              </a:spcBef>
            </a:pPr>
            <a:r>
              <a:rPr lang="en-US" sz="1800" dirty="0"/>
              <a:t>Stay adaptable</a:t>
            </a:r>
          </a:p>
          <a:p>
            <a:pPr marL="0" indent="0">
              <a:spcBef>
                <a:spcPts val="1200"/>
              </a:spcBef>
              <a:buFont typeface="Arial" panose="020B0604020202020204" pitchFamily="34" charset="0"/>
              <a:buNone/>
            </a:pPr>
            <a:endParaRPr lang="en-US" sz="1800" dirty="0"/>
          </a:p>
          <a:p>
            <a:pPr>
              <a:spcBef>
                <a:spcPts val="1200"/>
              </a:spcBef>
            </a:pPr>
            <a:endParaRPr lang="en-US" sz="1800" dirty="0"/>
          </a:p>
        </p:txBody>
      </p:sp>
      <p:sp>
        <p:nvSpPr>
          <p:cNvPr id="8" name="TextBox 7">
            <a:extLst>
              <a:ext uri="{FF2B5EF4-FFF2-40B4-BE49-F238E27FC236}">
                <a16:creationId xmlns:a16="http://schemas.microsoft.com/office/drawing/2014/main" id="{EB0FBE90-F2D0-1694-2C57-F45B7FE1E837}"/>
              </a:ext>
            </a:extLst>
          </p:cNvPr>
          <p:cNvSpPr txBox="1"/>
          <p:nvPr/>
        </p:nvSpPr>
        <p:spPr>
          <a:xfrm>
            <a:off x="1154494" y="1204811"/>
            <a:ext cx="10269606" cy="982833"/>
          </a:xfrm>
          <a:prstGeom prst="rect">
            <a:avLst/>
          </a:prstGeom>
          <a:noFill/>
        </p:spPr>
        <p:txBody>
          <a:bodyPr wrap="square">
            <a:spAutoFit/>
          </a:bodyPr>
          <a:lstStyle/>
          <a:p>
            <a:pPr marL="0" indent="0">
              <a:lnSpc>
                <a:spcPct val="110000"/>
              </a:lnSpc>
              <a:spcBef>
                <a:spcPts val="1200"/>
              </a:spcBef>
              <a:buNone/>
            </a:pPr>
            <a:r>
              <a:rPr lang="en-US" sz="1800" dirty="0">
                <a:latin typeface="+mj-lt"/>
              </a:rPr>
              <a:t>“</a:t>
            </a:r>
            <a:r>
              <a:rPr lang="en-GB" b="0" i="0" dirty="0">
                <a:solidFill>
                  <a:srgbClr val="1B1B1D"/>
                </a:solidFill>
                <a:effectLst/>
                <a:latin typeface="HelveticaNeue"/>
              </a:rPr>
              <a:t>Adopting R and open-source tools is a marathon, not a sprint. With preparation, pacing, and perseverance, we can cross the finish line together and achieve open-source success and multilingual confidence</a:t>
            </a:r>
            <a:r>
              <a:rPr lang="en-US" sz="1800" dirty="0">
                <a:latin typeface="+mj-lt"/>
              </a:rPr>
              <a:t>”</a:t>
            </a:r>
          </a:p>
        </p:txBody>
      </p:sp>
      <p:pic>
        <p:nvPicPr>
          <p:cNvPr id="7" name="Picture 2">
            <a:extLst>
              <a:ext uri="{FF2B5EF4-FFF2-40B4-BE49-F238E27FC236}">
                <a16:creationId xmlns:a16="http://schemas.microsoft.com/office/drawing/2014/main" id="{3B52ADD0-67F3-CCE0-4FEA-8336E0A7B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artoon of a person running&#10;&#10;AI-generated content may be incorrect.">
            <a:extLst>
              <a:ext uri="{FF2B5EF4-FFF2-40B4-BE49-F238E27FC236}">
                <a16:creationId xmlns:a16="http://schemas.microsoft.com/office/drawing/2014/main" id="{1FFA6424-AF9A-01CE-ADAA-AECE2B905A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341" y="3460749"/>
            <a:ext cx="1496674" cy="1122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person running in a room&#10;&#10;AI-generated content may be incorrect.">
            <a:extLst>
              <a:ext uri="{FF2B5EF4-FFF2-40B4-BE49-F238E27FC236}">
                <a16:creationId xmlns:a16="http://schemas.microsoft.com/office/drawing/2014/main" id="{8D1F0B00-C478-EABF-924E-9BA59523D7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5638" y="3078107"/>
            <a:ext cx="1443716" cy="1082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person tying his shoelaces&#10;&#10;AI-generated content may be incorrect.">
            <a:extLst>
              <a:ext uri="{FF2B5EF4-FFF2-40B4-BE49-F238E27FC236}">
                <a16:creationId xmlns:a16="http://schemas.microsoft.com/office/drawing/2014/main" id="{D966DEF0-D4D8-22BC-DCDE-0D10028AE8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089" y="3720852"/>
            <a:ext cx="1557130" cy="116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peech Bubble: Rectangle with Corners Rounded 8">
            <a:extLst>
              <a:ext uri="{FF2B5EF4-FFF2-40B4-BE49-F238E27FC236}">
                <a16:creationId xmlns:a16="http://schemas.microsoft.com/office/drawing/2014/main" id="{80DB6B01-2025-D3B1-16B7-F1752CBBF799}"/>
              </a:ext>
            </a:extLst>
          </p:cNvPr>
          <p:cNvSpPr/>
          <p:nvPr/>
        </p:nvSpPr>
        <p:spPr bwMode="auto">
          <a:xfrm>
            <a:off x="767900" y="1083603"/>
            <a:ext cx="10406270" cy="1248498"/>
          </a:xfrm>
          <a:prstGeom prst="wedgeRoundRectCallout">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1" name="Rectangle 10">
            <a:extLst>
              <a:ext uri="{FF2B5EF4-FFF2-40B4-BE49-F238E27FC236}">
                <a16:creationId xmlns:a16="http://schemas.microsoft.com/office/drawing/2014/main" id="{21C36B4A-94CC-DC6E-0A96-B5EBE5FC5617}"/>
              </a:ext>
            </a:extLst>
          </p:cNvPr>
          <p:cNvSpPr/>
          <p:nvPr/>
        </p:nvSpPr>
        <p:spPr bwMode="auto">
          <a:xfrm>
            <a:off x="886505" y="3082149"/>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sp>
        <p:nvSpPr>
          <p:cNvPr id="13" name="Rectangle 12">
            <a:extLst>
              <a:ext uri="{FF2B5EF4-FFF2-40B4-BE49-F238E27FC236}">
                <a16:creationId xmlns:a16="http://schemas.microsoft.com/office/drawing/2014/main" id="{757BE1F6-F414-087F-4E5D-886FDA0AAF89}"/>
              </a:ext>
            </a:extLst>
          </p:cNvPr>
          <p:cNvSpPr/>
          <p:nvPr/>
        </p:nvSpPr>
        <p:spPr bwMode="auto">
          <a:xfrm>
            <a:off x="4855340" y="2822075"/>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sp>
        <p:nvSpPr>
          <p:cNvPr id="15" name="Rectangle 14">
            <a:extLst>
              <a:ext uri="{FF2B5EF4-FFF2-40B4-BE49-F238E27FC236}">
                <a16:creationId xmlns:a16="http://schemas.microsoft.com/office/drawing/2014/main" id="{9F43DE3B-9AFF-2B2C-5606-296E6B9A5BE5}"/>
              </a:ext>
            </a:extLst>
          </p:cNvPr>
          <p:cNvSpPr/>
          <p:nvPr/>
        </p:nvSpPr>
        <p:spPr bwMode="auto">
          <a:xfrm>
            <a:off x="8927104" y="2473951"/>
            <a:ext cx="1700784" cy="512064"/>
          </a:xfrm>
          <a:prstGeom prst="rect">
            <a:avLst/>
          </a:prstGeom>
          <a:solidFill>
            <a:schemeClr val="accent4"/>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Perseverance</a:t>
            </a:r>
          </a:p>
        </p:txBody>
      </p:sp>
    </p:spTree>
    <p:extLst>
      <p:ext uri="{BB962C8B-B14F-4D97-AF65-F5344CB8AC3E}">
        <p14:creationId xmlns:p14="http://schemas.microsoft.com/office/powerpoint/2010/main" val="3434886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741DA4-4196-0468-23B5-1358D06AE706}"/>
              </a:ext>
            </a:extLst>
          </p:cNvPr>
          <p:cNvSpPr>
            <a:spLocks noGrp="1"/>
          </p:cNvSpPr>
          <p:nvPr>
            <p:ph type="sldNum" sz="quarter" idx="10"/>
          </p:nvPr>
        </p:nvSpPr>
        <p:spPr/>
        <p:txBody>
          <a:bodyPr/>
          <a:lstStyle/>
          <a:p>
            <a:fld id="{89006F1E-66CD-4A4B-9370-B4A3080F0E6C}" type="slidenum">
              <a:rPr lang="en-US" smtClean="0"/>
              <a:pPr/>
              <a:t>19</a:t>
            </a:fld>
            <a:endParaRPr lang="en-US"/>
          </a:p>
        </p:txBody>
      </p:sp>
      <p:sp>
        <p:nvSpPr>
          <p:cNvPr id="4" name="Text Placeholder 3">
            <a:extLst>
              <a:ext uri="{FF2B5EF4-FFF2-40B4-BE49-F238E27FC236}">
                <a16:creationId xmlns:a16="http://schemas.microsoft.com/office/drawing/2014/main" id="{C8F25C1D-F0A8-893E-733F-9650993BE9F2}"/>
              </a:ext>
            </a:extLst>
          </p:cNvPr>
          <p:cNvSpPr>
            <a:spLocks noGrp="1"/>
          </p:cNvSpPr>
          <p:nvPr>
            <p:ph type="body" sz="quarter" idx="17"/>
          </p:nvPr>
        </p:nvSpPr>
        <p:spPr/>
        <p:txBody>
          <a:bodyPr>
            <a:normAutofit fontScale="92500" lnSpcReduction="10000"/>
          </a:bodyPr>
          <a:lstStyle/>
          <a:p>
            <a:r>
              <a:rPr lang="en-US" dirty="0"/>
              <a:t>Questions?</a:t>
            </a:r>
          </a:p>
        </p:txBody>
      </p:sp>
    </p:spTree>
    <p:extLst>
      <p:ext uri="{BB962C8B-B14F-4D97-AF65-F5344CB8AC3E}">
        <p14:creationId xmlns:p14="http://schemas.microsoft.com/office/powerpoint/2010/main" val="407924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982C32-2266-F831-8DEE-18EAC1FE0176}"/>
              </a:ext>
            </a:extLst>
          </p:cNvPr>
          <p:cNvSpPr>
            <a:spLocks noGrp="1"/>
          </p:cNvSpPr>
          <p:nvPr>
            <p:ph type="sldNum" sz="quarter" idx="10"/>
          </p:nvPr>
        </p:nvSpPr>
        <p:spPr/>
        <p:txBody>
          <a:bodyPr/>
          <a:lstStyle/>
          <a:p>
            <a:fld id="{89006F1E-66CD-4A4B-9370-B4A3080F0E6C}" type="slidenum">
              <a:rPr lang="en-US" smtClean="0"/>
              <a:pPr/>
              <a:t>2</a:t>
            </a:fld>
            <a:endParaRPr lang="en-US"/>
          </a:p>
        </p:txBody>
      </p:sp>
      <p:sp>
        <p:nvSpPr>
          <p:cNvPr id="3" name="Title 2">
            <a:extLst>
              <a:ext uri="{FF2B5EF4-FFF2-40B4-BE49-F238E27FC236}">
                <a16:creationId xmlns:a16="http://schemas.microsoft.com/office/drawing/2014/main" id="{8A245CB2-9691-C20E-1883-A23286A41744}"/>
              </a:ext>
            </a:extLst>
          </p:cNvPr>
          <p:cNvSpPr>
            <a:spLocks noGrp="1"/>
          </p:cNvSpPr>
          <p:nvPr>
            <p:ph type="title"/>
          </p:nvPr>
        </p:nvSpPr>
        <p:spPr/>
        <p:txBody>
          <a:bodyPr/>
          <a:lstStyle/>
          <a:p>
            <a:r>
              <a:rPr lang="en-US" dirty="0"/>
              <a:t>Running the Open-Source Marathon!</a:t>
            </a:r>
          </a:p>
        </p:txBody>
      </p:sp>
      <p:sp>
        <p:nvSpPr>
          <p:cNvPr id="8" name="Content Placeholder 4">
            <a:extLst>
              <a:ext uri="{FF2B5EF4-FFF2-40B4-BE49-F238E27FC236}">
                <a16:creationId xmlns:a16="http://schemas.microsoft.com/office/drawing/2014/main" id="{C4384D0C-008F-0040-BDFF-9DAC767EC42A}"/>
              </a:ext>
            </a:extLst>
          </p:cNvPr>
          <p:cNvSpPr txBox="1">
            <a:spLocks/>
          </p:cNvSpPr>
          <p:nvPr/>
        </p:nvSpPr>
        <p:spPr>
          <a:xfrm>
            <a:off x="304800" y="992640"/>
            <a:ext cx="11279146" cy="1650727"/>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Font typeface="Arial" panose="020B0604020202020204" pitchFamily="34" charset="0"/>
              <a:buNone/>
            </a:pPr>
            <a:r>
              <a:rPr lang="en-US" sz="3000" dirty="0">
                <a:latin typeface="+mj-lt"/>
              </a:rPr>
              <a:t>“Like a marathon, the change to using R and other open-source languages is a challenge that requires preparation, pacing and perseverance”</a:t>
            </a:r>
          </a:p>
        </p:txBody>
      </p:sp>
      <p:pic>
        <p:nvPicPr>
          <p:cNvPr id="11" name="Picture 10" descr="A purple letters on a black background&#10;&#10;AI-generated content may be incorrect.">
            <a:extLst>
              <a:ext uri="{FF2B5EF4-FFF2-40B4-BE49-F238E27FC236}">
                <a16:creationId xmlns:a16="http://schemas.microsoft.com/office/drawing/2014/main" id="{76167F5F-DC23-E2DD-DCE1-2643D30D3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6768" y="6025896"/>
            <a:ext cx="1162050" cy="581025"/>
          </a:xfrm>
          <a:prstGeom prst="rect">
            <a:avLst/>
          </a:prstGeom>
        </p:spPr>
      </p:pic>
    </p:spTree>
    <p:extLst>
      <p:ext uri="{BB962C8B-B14F-4D97-AF65-F5344CB8AC3E}">
        <p14:creationId xmlns:p14="http://schemas.microsoft.com/office/powerpoint/2010/main" val="275621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653E0-6893-7CA4-3BB7-B1AA20BE837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A26AEC-0E49-7AF1-6EBD-DCA768D9B401}"/>
              </a:ext>
            </a:extLst>
          </p:cNvPr>
          <p:cNvPicPr>
            <a:picLocks noChangeAspect="1"/>
          </p:cNvPicPr>
          <p:nvPr/>
        </p:nvPicPr>
        <p:blipFill>
          <a:blip r:embed="rId2"/>
          <a:stretch>
            <a:fillRect/>
          </a:stretch>
        </p:blipFill>
        <p:spPr>
          <a:xfrm>
            <a:off x="7569039" y="1172817"/>
            <a:ext cx="4200144" cy="1875260"/>
          </a:xfrm>
          <a:prstGeom prst="rect">
            <a:avLst/>
          </a:prstGeom>
        </p:spPr>
      </p:pic>
      <p:sp>
        <p:nvSpPr>
          <p:cNvPr id="3" name="Slide Number Placeholder 2">
            <a:extLst>
              <a:ext uri="{FF2B5EF4-FFF2-40B4-BE49-F238E27FC236}">
                <a16:creationId xmlns:a16="http://schemas.microsoft.com/office/drawing/2014/main" id="{68946867-4599-4005-7E1D-AB0C12AE89F2}"/>
              </a:ext>
            </a:extLst>
          </p:cNvPr>
          <p:cNvSpPr>
            <a:spLocks noGrp="1"/>
          </p:cNvSpPr>
          <p:nvPr>
            <p:ph type="sldNum" sz="quarter" idx="10"/>
          </p:nvPr>
        </p:nvSpPr>
        <p:spPr/>
        <p:txBody>
          <a:bodyPr/>
          <a:lstStyle/>
          <a:p>
            <a:fld id="{89006F1E-66CD-4A4B-9370-B4A3080F0E6C}" type="slidenum">
              <a:rPr lang="en-US" smtClean="0"/>
              <a:pPr/>
              <a:t>20</a:t>
            </a:fld>
            <a:endParaRPr lang="en-US"/>
          </a:p>
        </p:txBody>
      </p:sp>
      <p:pic>
        <p:nvPicPr>
          <p:cNvPr id="2" name="Picture 2">
            <a:extLst>
              <a:ext uri="{FF2B5EF4-FFF2-40B4-BE49-F238E27FC236}">
                <a16:creationId xmlns:a16="http://schemas.microsoft.com/office/drawing/2014/main" id="{75765D1D-C3D5-F31D-9670-5FCB339D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E179BF86-E142-BA27-1574-CFFDE80F374B}"/>
              </a:ext>
            </a:extLst>
          </p:cNvPr>
          <p:cNvSpPr>
            <a:spLocks noGrp="1"/>
          </p:cNvSpPr>
          <p:nvPr>
            <p:ph type="title"/>
          </p:nvPr>
        </p:nvSpPr>
        <p:spPr/>
        <p:txBody>
          <a:bodyPr/>
          <a:lstStyle/>
          <a:p>
            <a:r>
              <a:rPr lang="en-US" dirty="0"/>
              <a:t>R Industry Collaborations</a:t>
            </a:r>
          </a:p>
        </p:txBody>
      </p:sp>
      <p:sp>
        <p:nvSpPr>
          <p:cNvPr id="15" name="Content Placeholder 4">
            <a:extLst>
              <a:ext uri="{FF2B5EF4-FFF2-40B4-BE49-F238E27FC236}">
                <a16:creationId xmlns:a16="http://schemas.microsoft.com/office/drawing/2014/main" id="{38AE24C0-1496-F51B-8A8A-63E29EE71C94}"/>
              </a:ext>
            </a:extLst>
          </p:cNvPr>
          <p:cNvSpPr txBox="1">
            <a:spLocks/>
          </p:cNvSpPr>
          <p:nvPr/>
        </p:nvSpPr>
        <p:spPr>
          <a:xfrm>
            <a:off x="422816" y="1369855"/>
            <a:ext cx="8214287" cy="4583684"/>
          </a:xfrm>
          <a:prstGeom prst="rect">
            <a:avLst/>
          </a:prstGeom>
        </p:spPr>
        <p:txBody>
          <a:bodyPr vert="horz" lIns="0" tIns="0" rIns="0" bIns="0" rtlCol="0">
            <a:normAutofit fontScale="92500" lnSpcReduction="20000"/>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PSI SIGS</a:t>
            </a:r>
          </a:p>
          <a:p>
            <a:pPr lvl="1"/>
            <a:r>
              <a:rPr lang="en-US" dirty="0"/>
              <a:t>AIMS – </a:t>
            </a:r>
            <a:r>
              <a:rPr lang="en-GB" dirty="0">
                <a:hlinkClick r:id="rId4"/>
              </a:rPr>
              <a:t>PSI AIMS Special Interest Group – PSI AIMS SIG Website</a:t>
            </a:r>
            <a:endParaRPr lang="en-US" dirty="0"/>
          </a:p>
          <a:p>
            <a:pPr lvl="1"/>
            <a:r>
              <a:rPr lang="en-US" dirty="0" err="1"/>
              <a:t>Openstatsware</a:t>
            </a:r>
            <a:r>
              <a:rPr lang="en-US" dirty="0"/>
              <a:t> – </a:t>
            </a:r>
            <a:r>
              <a:rPr lang="en-US" dirty="0" err="1">
                <a:hlinkClick r:id="rId5"/>
              </a:rPr>
              <a:t>openstatsware</a:t>
            </a:r>
            <a:endParaRPr lang="en-US" dirty="0"/>
          </a:p>
          <a:p>
            <a:r>
              <a:rPr lang="en-US" dirty="0"/>
              <a:t>Phuse Working Groups</a:t>
            </a:r>
          </a:p>
          <a:p>
            <a:pPr lvl="1"/>
            <a:r>
              <a:rPr lang="en-US" dirty="0"/>
              <a:t>CAMIS – </a:t>
            </a:r>
            <a:r>
              <a:rPr lang="en-GB" dirty="0">
                <a:hlinkClick r:id="rId6"/>
              </a:rPr>
              <a:t>CAMIS - A PHUSE DVOST Working Group</a:t>
            </a:r>
            <a:endParaRPr lang="en-US" dirty="0"/>
          </a:p>
          <a:p>
            <a:pPr lvl="1"/>
            <a:r>
              <a:rPr lang="en-GB" dirty="0"/>
              <a:t>Teal Enhancements for Cross-Industry Adoption – </a:t>
            </a:r>
            <a:r>
              <a:rPr lang="en-GB" dirty="0">
                <a:hlinkClick r:id="rId7"/>
              </a:rPr>
              <a:t>Teal Enhancements for Cross-Industry Adoption - WORKING GROUPS - PHUSE Advance Hub</a:t>
            </a:r>
            <a:endParaRPr lang="en-GB" dirty="0"/>
          </a:p>
          <a:p>
            <a:pPr lvl="1"/>
            <a:r>
              <a:rPr lang="en-US" dirty="0"/>
              <a:t>Emerging Trends &amp; Innovation (multiple) – </a:t>
            </a:r>
            <a:r>
              <a:rPr lang="en-GB" dirty="0">
                <a:hlinkClick r:id="rId8"/>
              </a:rPr>
              <a:t>Emerging Trends &amp; Innovation - WORKING GROUPS - PHUSE Advance Hub</a:t>
            </a:r>
            <a:endParaRPr lang="en-US" dirty="0"/>
          </a:p>
          <a:p>
            <a:pPr lvl="1"/>
            <a:r>
              <a:rPr lang="en-US" dirty="0" err="1"/>
              <a:t>pharmaverse</a:t>
            </a:r>
            <a:r>
              <a:rPr lang="en-US" dirty="0"/>
              <a:t> – </a:t>
            </a:r>
            <a:r>
              <a:rPr lang="en-US" dirty="0" err="1">
                <a:hlinkClick r:id="rId9"/>
              </a:rPr>
              <a:t>pharmaverse</a:t>
            </a:r>
            <a:endParaRPr lang="en-US" dirty="0"/>
          </a:p>
          <a:p>
            <a:r>
              <a:rPr lang="en-US" dirty="0"/>
              <a:t>R Consortium </a:t>
            </a:r>
            <a:r>
              <a:rPr lang="en-US" dirty="0" err="1">
                <a:hlinkClick r:id="rId10"/>
              </a:rPr>
              <a:t>isc</a:t>
            </a:r>
            <a:r>
              <a:rPr lang="en-US" dirty="0">
                <a:hlinkClick r:id="rId10"/>
              </a:rPr>
              <a:t>-working-groups – R Consortium</a:t>
            </a:r>
            <a:endParaRPr lang="en-US" dirty="0"/>
          </a:p>
          <a:p>
            <a:pPr lvl="1"/>
            <a:r>
              <a:rPr lang="en-US" dirty="0"/>
              <a:t>R Validation Hub – </a:t>
            </a:r>
            <a:r>
              <a:rPr lang="en-US" dirty="0" err="1">
                <a:hlinkClick r:id="rId11"/>
              </a:rPr>
              <a:t>pharmaR</a:t>
            </a:r>
            <a:r>
              <a:rPr lang="en-US" dirty="0">
                <a:hlinkClick r:id="rId11"/>
              </a:rPr>
              <a:t> website</a:t>
            </a:r>
            <a:endParaRPr lang="en-US" dirty="0"/>
          </a:p>
          <a:p>
            <a:pPr lvl="1"/>
            <a:r>
              <a:rPr lang="en-US" dirty="0"/>
              <a:t>Submissions Working Group – </a:t>
            </a:r>
            <a:r>
              <a:rPr lang="en-GB" dirty="0">
                <a:hlinkClick r:id="rId12"/>
              </a:rPr>
              <a:t>Introduction – R Submissions Working Group</a:t>
            </a:r>
            <a:endParaRPr lang="en-US" dirty="0"/>
          </a:p>
          <a:p>
            <a:pPr lvl="1"/>
            <a:r>
              <a:rPr lang="en-US" dirty="0"/>
              <a:t>RTRS – </a:t>
            </a:r>
            <a:r>
              <a:rPr lang="en-GB" dirty="0">
                <a:hlinkClick r:id="rId13"/>
              </a:rPr>
              <a:t>Tables in Clinical Trials with R</a:t>
            </a:r>
            <a:endParaRPr lang="en-US" dirty="0"/>
          </a:p>
          <a:p>
            <a:pPr lvl="1"/>
            <a:r>
              <a:rPr lang="en-US" dirty="0"/>
              <a:t>HTA Working Group – </a:t>
            </a:r>
            <a:r>
              <a:rPr lang="en-US" dirty="0" err="1">
                <a:hlinkClick r:id="rId14"/>
              </a:rPr>
              <a:t>RConsortium</a:t>
            </a:r>
            <a:r>
              <a:rPr lang="en-US" dirty="0">
                <a:hlinkClick r:id="rId14"/>
              </a:rPr>
              <a:t>/HTA-</a:t>
            </a:r>
            <a:r>
              <a:rPr lang="en-US" dirty="0" err="1">
                <a:hlinkClick r:id="rId14"/>
              </a:rPr>
              <a:t>wg</a:t>
            </a:r>
            <a:endParaRPr lang="en-US" dirty="0"/>
          </a:p>
          <a:p>
            <a:pPr lvl="1"/>
            <a:endParaRPr lang="en-US" dirty="0"/>
          </a:p>
          <a:p>
            <a:endParaRPr lang="en-US" dirty="0"/>
          </a:p>
        </p:txBody>
      </p:sp>
      <p:pic>
        <p:nvPicPr>
          <p:cNvPr id="5" name="Picture 4">
            <a:extLst>
              <a:ext uri="{FF2B5EF4-FFF2-40B4-BE49-F238E27FC236}">
                <a16:creationId xmlns:a16="http://schemas.microsoft.com/office/drawing/2014/main" id="{4CC6D83D-E870-B068-8F72-1EB69B8DA6B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746881" y="3197164"/>
            <a:ext cx="1935004" cy="193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912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B3DD-783B-9770-5857-5AC4EC891B7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A87FB7-1FC1-A540-5A84-4BE4DD1EA0BE}"/>
              </a:ext>
            </a:extLst>
          </p:cNvPr>
          <p:cNvSpPr>
            <a:spLocks noGrp="1"/>
          </p:cNvSpPr>
          <p:nvPr>
            <p:ph type="sldNum" sz="quarter" idx="10"/>
          </p:nvPr>
        </p:nvSpPr>
        <p:spPr/>
        <p:txBody>
          <a:bodyPr/>
          <a:lstStyle/>
          <a:p>
            <a:fld id="{89006F1E-66CD-4A4B-9370-B4A3080F0E6C}" type="slidenum">
              <a:rPr lang="en-US" smtClean="0"/>
              <a:pPr/>
              <a:t>21</a:t>
            </a:fld>
            <a:endParaRPr lang="en-US"/>
          </a:p>
        </p:txBody>
      </p:sp>
      <p:pic>
        <p:nvPicPr>
          <p:cNvPr id="2" name="Picture 2">
            <a:extLst>
              <a:ext uri="{FF2B5EF4-FFF2-40B4-BE49-F238E27FC236}">
                <a16:creationId xmlns:a16="http://schemas.microsoft.com/office/drawing/2014/main" id="{C0F8E596-B581-71F6-2CC0-1A8B55065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1313E26-4497-C135-29A3-259F2AAFAB3B}"/>
              </a:ext>
            </a:extLst>
          </p:cNvPr>
          <p:cNvSpPr>
            <a:spLocks noGrp="1"/>
          </p:cNvSpPr>
          <p:nvPr>
            <p:ph type="title"/>
          </p:nvPr>
        </p:nvSpPr>
        <p:spPr/>
        <p:txBody>
          <a:bodyPr/>
          <a:lstStyle/>
          <a:p>
            <a:r>
              <a:rPr lang="en-US" dirty="0"/>
              <a:t>R Industry Webinars / Conference</a:t>
            </a:r>
          </a:p>
        </p:txBody>
      </p:sp>
      <p:sp>
        <p:nvSpPr>
          <p:cNvPr id="15" name="Content Placeholder 4">
            <a:extLst>
              <a:ext uri="{FF2B5EF4-FFF2-40B4-BE49-F238E27FC236}">
                <a16:creationId xmlns:a16="http://schemas.microsoft.com/office/drawing/2014/main" id="{DF2D79DA-34BB-1798-17BA-6B02F5F7A77A}"/>
              </a:ext>
            </a:extLst>
          </p:cNvPr>
          <p:cNvSpPr txBox="1">
            <a:spLocks/>
          </p:cNvSpPr>
          <p:nvPr/>
        </p:nvSpPr>
        <p:spPr>
          <a:xfrm>
            <a:off x="422817" y="1369855"/>
            <a:ext cx="10738826" cy="4305387"/>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 Adoption Series – </a:t>
            </a:r>
            <a:r>
              <a:rPr lang="en-US" dirty="0">
                <a:hlinkClick r:id="rId3"/>
              </a:rPr>
              <a:t>Webinars – R Consortium</a:t>
            </a:r>
            <a:endParaRPr lang="en-US" dirty="0"/>
          </a:p>
          <a:p>
            <a:r>
              <a:rPr lang="en-US" dirty="0"/>
              <a:t>R in Pharma – </a:t>
            </a:r>
            <a:r>
              <a:rPr lang="en-US" dirty="0">
                <a:hlinkClick r:id="rId4"/>
              </a:rPr>
              <a:t>R/Pharma</a:t>
            </a:r>
            <a:endParaRPr lang="en-US" dirty="0"/>
          </a:p>
          <a:p>
            <a:r>
              <a:rPr lang="en-US" dirty="0"/>
              <a:t>R in Medicine </a:t>
            </a:r>
            <a:r>
              <a:rPr lang="en-US"/>
              <a:t>– </a:t>
            </a:r>
            <a:r>
              <a:rPr lang="en-US">
                <a:hlinkClick r:id="rId5"/>
              </a:rPr>
              <a:t>R/Medicine 2025</a:t>
            </a:r>
            <a:endParaRPr lang="en-US" dirty="0"/>
          </a:p>
          <a:p>
            <a:r>
              <a:rPr lang="en-US" dirty="0" err="1"/>
              <a:t>PharmaSUG</a:t>
            </a:r>
            <a:r>
              <a:rPr lang="en-US" dirty="0"/>
              <a:t> – </a:t>
            </a:r>
            <a:r>
              <a:rPr lang="en-GB" dirty="0" err="1">
                <a:hlinkClick r:id="rId6"/>
              </a:rPr>
              <a:t>PharmaSUG</a:t>
            </a:r>
            <a:r>
              <a:rPr lang="en-GB" dirty="0">
                <a:hlinkClick r:id="rId6"/>
              </a:rPr>
              <a:t> – Software Users Group of life science and health research professionals</a:t>
            </a:r>
            <a:endParaRPr lang="en-US" dirty="0"/>
          </a:p>
          <a:p>
            <a:r>
              <a:rPr lang="en-US" dirty="0"/>
              <a:t>PHUSE EU / US Connect – </a:t>
            </a:r>
            <a:r>
              <a:rPr lang="en-US" dirty="0">
                <a:hlinkClick r:id="rId7"/>
              </a:rPr>
              <a:t>Archive Page | PHUSE</a:t>
            </a:r>
            <a:r>
              <a:rPr lang="en-US" dirty="0"/>
              <a:t> / </a:t>
            </a:r>
            <a:r>
              <a:rPr lang="en-US" dirty="0">
                <a:hlinkClick r:id="rId8"/>
              </a:rPr>
              <a:t>SAS Proceedings and more</a:t>
            </a:r>
            <a:endParaRPr lang="en-US" dirty="0"/>
          </a:p>
          <a:p>
            <a:r>
              <a:rPr lang="en-US" dirty="0"/>
              <a:t>PSI Conference – </a:t>
            </a:r>
            <a:r>
              <a:rPr lang="en-US" dirty="0">
                <a:hlinkClick r:id="rId9"/>
              </a:rPr>
              <a:t>Home</a:t>
            </a:r>
            <a:endParaRPr lang="en-US" dirty="0"/>
          </a:p>
          <a:p>
            <a:r>
              <a:rPr lang="en-US" dirty="0"/>
              <a:t>Posit Conf. – </a:t>
            </a:r>
            <a:r>
              <a:rPr lang="en-GB" dirty="0">
                <a:hlinkClick r:id="rId10"/>
              </a:rPr>
              <a:t>posit::conf | R &amp; Python Data Science Conference - Posit</a:t>
            </a:r>
            <a:endParaRPr lang="en-US" dirty="0"/>
          </a:p>
          <a:p>
            <a:r>
              <a:rPr lang="en-US" dirty="0" err="1"/>
              <a:t>UseR</a:t>
            </a:r>
            <a:r>
              <a:rPr lang="en-US" dirty="0"/>
              <a:t>! – </a:t>
            </a:r>
            <a:r>
              <a:rPr lang="en-US" dirty="0" err="1">
                <a:hlinkClick r:id="rId11"/>
              </a:rPr>
              <a:t>useR</a:t>
            </a:r>
            <a:r>
              <a:rPr lang="en-US" dirty="0">
                <a:hlinkClick r:id="rId11"/>
              </a:rPr>
              <a:t>! 2025</a:t>
            </a:r>
            <a:endParaRPr lang="en-US" dirty="0"/>
          </a:p>
          <a:p>
            <a:pPr lvl="1"/>
            <a:endParaRPr lang="en-US" dirty="0"/>
          </a:p>
          <a:p>
            <a:endParaRPr lang="en-US" dirty="0"/>
          </a:p>
        </p:txBody>
      </p:sp>
    </p:spTree>
    <p:extLst>
      <p:ext uri="{BB962C8B-B14F-4D97-AF65-F5344CB8AC3E}">
        <p14:creationId xmlns:p14="http://schemas.microsoft.com/office/powerpoint/2010/main" val="274235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B5468452-F867-1C43-176A-17FA8FF4FDE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B2D64D-D64C-8236-C0DC-7CB675D80FCF}"/>
              </a:ext>
            </a:extLst>
          </p:cNvPr>
          <p:cNvSpPr>
            <a:spLocks noGrp="1"/>
          </p:cNvSpPr>
          <p:nvPr>
            <p:ph type="sldNum" sz="quarter" idx="10"/>
          </p:nvPr>
        </p:nvSpPr>
        <p:spPr/>
        <p:txBody>
          <a:bodyPr/>
          <a:lstStyle/>
          <a:p>
            <a:fld id="{89006F1E-66CD-4A4B-9370-B4A3080F0E6C}" type="slidenum">
              <a:rPr lang="en-US" smtClean="0"/>
              <a:pPr/>
              <a:t>3</a:t>
            </a:fld>
            <a:endParaRPr lang="en-US"/>
          </a:p>
        </p:txBody>
      </p:sp>
      <p:sp>
        <p:nvSpPr>
          <p:cNvPr id="3" name="Title 2">
            <a:extLst>
              <a:ext uri="{FF2B5EF4-FFF2-40B4-BE49-F238E27FC236}">
                <a16:creationId xmlns:a16="http://schemas.microsoft.com/office/drawing/2014/main" id="{E0AC3D54-F757-269E-F1BB-116907A596AB}"/>
              </a:ext>
            </a:extLst>
          </p:cNvPr>
          <p:cNvSpPr>
            <a:spLocks noGrp="1"/>
          </p:cNvSpPr>
          <p:nvPr>
            <p:ph type="title"/>
          </p:nvPr>
        </p:nvSpPr>
        <p:spPr/>
        <p:txBody>
          <a:bodyPr/>
          <a:lstStyle/>
          <a:p>
            <a:r>
              <a:rPr lang="en-US" dirty="0"/>
              <a:t>Running the Open-Source Marathon!</a:t>
            </a:r>
          </a:p>
        </p:txBody>
      </p:sp>
      <p:pic>
        <p:nvPicPr>
          <p:cNvPr id="11" name="Picture 10" descr="A purple letters on a black background&#10;&#10;AI-generated content may be incorrect.">
            <a:extLst>
              <a:ext uri="{FF2B5EF4-FFF2-40B4-BE49-F238E27FC236}">
                <a16:creationId xmlns:a16="http://schemas.microsoft.com/office/drawing/2014/main" id="{B8949C67-9E90-C60F-8734-567147242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6768" y="6025896"/>
            <a:ext cx="1162050" cy="581025"/>
          </a:xfrm>
          <a:prstGeom prst="rect">
            <a:avLst/>
          </a:prstGeom>
        </p:spPr>
      </p:pic>
      <p:sp>
        <p:nvSpPr>
          <p:cNvPr id="2" name="Content Placeholder 4">
            <a:extLst>
              <a:ext uri="{FF2B5EF4-FFF2-40B4-BE49-F238E27FC236}">
                <a16:creationId xmlns:a16="http://schemas.microsoft.com/office/drawing/2014/main" id="{290202CB-8196-077B-347C-53797AEC1863}"/>
              </a:ext>
            </a:extLst>
          </p:cNvPr>
          <p:cNvSpPr txBox="1">
            <a:spLocks/>
          </p:cNvSpPr>
          <p:nvPr/>
        </p:nvSpPr>
        <p:spPr>
          <a:xfrm>
            <a:off x="599672" y="1329341"/>
            <a:ext cx="11279146" cy="581026"/>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buFont typeface="Arial" panose="020B0604020202020204" pitchFamily="34" charset="0"/>
              <a:buNone/>
            </a:pPr>
            <a:r>
              <a:rPr lang="en-US" sz="3000" b="1" dirty="0">
                <a:latin typeface="+mj-lt"/>
              </a:rPr>
              <a:t>Are you going to be ready for the race?!</a:t>
            </a:r>
          </a:p>
        </p:txBody>
      </p:sp>
    </p:spTree>
    <p:extLst>
      <p:ext uri="{BB962C8B-B14F-4D97-AF65-F5344CB8AC3E}">
        <p14:creationId xmlns:p14="http://schemas.microsoft.com/office/powerpoint/2010/main" val="299909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1" y="304799"/>
            <a:ext cx="4197625" cy="381001"/>
          </a:xfrm>
        </p:spPr>
        <p:txBody>
          <a:bodyPr/>
          <a:lstStyle/>
          <a:p>
            <a:r>
              <a:rPr lang="en-US" dirty="0"/>
              <a:t>My Running + R Journey</a:t>
            </a:r>
          </a:p>
        </p:txBody>
      </p:sp>
      <p:sp>
        <p:nvSpPr>
          <p:cNvPr id="4" name="Slide Number Placeholder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21A57F-3C0D-4C99-BD6F-D35E74D4C9E6}" type="slidenum">
              <a:rPr kumimoji="0" lang="en-US" sz="1000" b="0" i="0" u="none" strike="noStrike" kern="1200" cap="none" spc="0" normalizeH="0" baseline="0" noProof="0" smtClean="0">
                <a:ln>
                  <a:noFill/>
                </a:ln>
                <a:solidFill>
                  <a:srgbClr val="515151"/>
                </a:solidFill>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515151"/>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A8CABABF-EC7D-FC8A-D265-0805DA7A2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3FBA98D-B88C-7288-29C7-F20970CDB55B}"/>
              </a:ext>
            </a:extLst>
          </p:cNvPr>
          <p:cNvGrpSpPr/>
          <p:nvPr/>
        </p:nvGrpSpPr>
        <p:grpSpPr>
          <a:xfrm>
            <a:off x="1280740" y="1167832"/>
            <a:ext cx="3507774" cy="5068958"/>
            <a:chOff x="1280740" y="1167832"/>
            <a:chExt cx="3507774" cy="5068958"/>
          </a:xfrm>
        </p:grpSpPr>
        <p:grpSp>
          <p:nvGrpSpPr>
            <p:cNvPr id="20" name="Group 19">
              <a:extLst>
                <a:ext uri="{FF2B5EF4-FFF2-40B4-BE49-F238E27FC236}">
                  <a16:creationId xmlns:a16="http://schemas.microsoft.com/office/drawing/2014/main" id="{05922D0B-60DD-7E66-DC85-A2FD71FE99B7}"/>
                </a:ext>
              </a:extLst>
            </p:cNvPr>
            <p:cNvGrpSpPr/>
            <p:nvPr/>
          </p:nvGrpSpPr>
          <p:grpSpPr>
            <a:xfrm>
              <a:off x="1280740" y="1167832"/>
              <a:ext cx="3507774" cy="5068958"/>
              <a:chOff x="785489" y="1249837"/>
              <a:chExt cx="3507774" cy="5068958"/>
            </a:xfrm>
          </p:grpSpPr>
          <p:pic>
            <p:nvPicPr>
              <p:cNvPr id="3" name="Picture 2" descr="A person wearing a blue shirt and a medal&#10;&#10;AI-generated content may be incorrect.">
                <a:extLst>
                  <a:ext uri="{FF2B5EF4-FFF2-40B4-BE49-F238E27FC236}">
                    <a16:creationId xmlns:a16="http://schemas.microsoft.com/office/drawing/2014/main" id="{1EB05B69-BB07-5E38-6770-1FF4F6C9F5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489" y="1249837"/>
                <a:ext cx="3507774" cy="5068958"/>
              </a:xfrm>
              <a:prstGeom prst="rect">
                <a:avLst/>
              </a:prstGeom>
            </p:spPr>
          </p:pic>
          <p:sp>
            <p:nvSpPr>
              <p:cNvPr id="5" name="Rectangle 4">
                <a:extLst>
                  <a:ext uri="{FF2B5EF4-FFF2-40B4-BE49-F238E27FC236}">
                    <a16:creationId xmlns:a16="http://schemas.microsoft.com/office/drawing/2014/main" id="{B8F4B0DE-D687-7D21-B151-0AF46711D8B4}"/>
                  </a:ext>
                </a:extLst>
              </p:cNvPr>
              <p:cNvSpPr/>
              <p:nvPr/>
            </p:nvSpPr>
            <p:spPr bwMode="auto">
              <a:xfrm>
                <a:off x="1345855" y="1428295"/>
                <a:ext cx="2281124" cy="265800"/>
              </a:xfrm>
              <a:prstGeom prst="rect">
                <a:avLst/>
              </a:prstGeom>
              <a:solidFill>
                <a:srgbClr val="271D13"/>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1" name="Rectangle: Rounded Corners 10">
                <a:extLst>
                  <a:ext uri="{FF2B5EF4-FFF2-40B4-BE49-F238E27FC236}">
                    <a16:creationId xmlns:a16="http://schemas.microsoft.com/office/drawing/2014/main" id="{E2E36ED8-6F78-3141-FD00-4AF51FC53393}"/>
                  </a:ext>
                </a:extLst>
              </p:cNvPr>
              <p:cNvSpPr/>
              <p:nvPr/>
            </p:nvSpPr>
            <p:spPr bwMode="auto">
              <a:xfrm>
                <a:off x="1021903" y="1745265"/>
                <a:ext cx="3034947" cy="350501"/>
              </a:xfrm>
              <a:prstGeom prst="roundRect">
                <a:avLst/>
              </a:prstGeom>
              <a:solidFill>
                <a:srgbClr val="B04F20"/>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b="1" dirty="0">
                    <a:solidFill>
                      <a:srgbClr val="FABC2F"/>
                    </a:solidFill>
                    <a:effectLst>
                      <a:glow rad="88900">
                        <a:schemeClr val="accent1">
                          <a:alpha val="40000"/>
                        </a:schemeClr>
                      </a:glow>
                    </a:effectLst>
                    <a:latin typeface="Rockwell" panose="02060603020205020403" pitchFamily="18" charset="0"/>
                  </a:rPr>
                  <a:t>CASUAL RUNNER</a:t>
                </a:r>
              </a:p>
            </p:txBody>
          </p:sp>
        </p:grpSp>
        <p:sp>
          <p:nvSpPr>
            <p:cNvPr id="15" name="Rectangle 14">
              <a:extLst>
                <a:ext uri="{FF2B5EF4-FFF2-40B4-BE49-F238E27FC236}">
                  <a16:creationId xmlns:a16="http://schemas.microsoft.com/office/drawing/2014/main" id="{DE20F4E4-40ED-2962-A42B-1B319E716AB0}"/>
                </a:ext>
              </a:extLst>
            </p:cNvPr>
            <p:cNvSpPr/>
            <p:nvPr/>
          </p:nvSpPr>
          <p:spPr bwMode="auto">
            <a:xfrm>
              <a:off x="1517154" y="4549630"/>
              <a:ext cx="1035497" cy="218661"/>
            </a:xfrm>
            <a:prstGeom prst="rect">
              <a:avLst/>
            </a:prstGeom>
            <a:solidFill>
              <a:srgbClr val="AF4F2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pic>
          <p:nvPicPr>
            <p:cNvPr id="14" name="Picture 13">
              <a:extLst>
                <a:ext uri="{FF2B5EF4-FFF2-40B4-BE49-F238E27FC236}">
                  <a16:creationId xmlns:a16="http://schemas.microsoft.com/office/drawing/2014/main" id="{56866FFA-0DCF-6C82-DF44-4E34A1269200}"/>
                </a:ext>
              </a:extLst>
            </p:cNvPr>
            <p:cNvPicPr>
              <a:picLocks noChangeAspect="1"/>
            </p:cNvPicPr>
            <p:nvPr/>
          </p:nvPicPr>
          <p:blipFill>
            <a:blip r:embed="rId6"/>
            <a:stretch>
              <a:fillRect/>
            </a:stretch>
          </p:blipFill>
          <p:spPr>
            <a:xfrm>
              <a:off x="1458050" y="4555091"/>
              <a:ext cx="1193459" cy="187860"/>
            </a:xfrm>
            <a:prstGeom prst="rect">
              <a:avLst/>
            </a:prstGeom>
          </p:spPr>
        </p:pic>
        <p:sp>
          <p:nvSpPr>
            <p:cNvPr id="16" name="Rectangle 15">
              <a:extLst>
                <a:ext uri="{FF2B5EF4-FFF2-40B4-BE49-F238E27FC236}">
                  <a16:creationId xmlns:a16="http://schemas.microsoft.com/office/drawing/2014/main" id="{02FF6606-B97B-983F-7F7C-C45CE8DDADB5}"/>
                </a:ext>
              </a:extLst>
            </p:cNvPr>
            <p:cNvSpPr/>
            <p:nvPr/>
          </p:nvSpPr>
          <p:spPr bwMode="auto">
            <a:xfrm>
              <a:off x="1562918" y="5526158"/>
              <a:ext cx="1005840" cy="182880"/>
            </a:xfrm>
            <a:prstGeom prst="rect">
              <a:avLst/>
            </a:prstGeom>
            <a:solidFill>
              <a:srgbClr val="AF4F2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8" name="Rectangle: Rounded Corners 17">
              <a:extLst>
                <a:ext uri="{FF2B5EF4-FFF2-40B4-BE49-F238E27FC236}">
                  <a16:creationId xmlns:a16="http://schemas.microsoft.com/office/drawing/2014/main" id="{606E5A55-97C1-7B75-0C59-3DAA3293434D}"/>
                </a:ext>
              </a:extLst>
            </p:cNvPr>
            <p:cNvSpPr/>
            <p:nvPr/>
          </p:nvSpPr>
          <p:spPr bwMode="auto">
            <a:xfrm>
              <a:off x="1487868" y="5755487"/>
              <a:ext cx="1145721" cy="400783"/>
            </a:xfrm>
            <a:prstGeom prst="roundRect">
              <a:avLst/>
            </a:prstGeom>
            <a:solidFill>
              <a:srgbClr val="E2BE94"/>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600" b="1" dirty="0">
                  <a:latin typeface="Arial" pitchFamily="124" charset="0"/>
                </a:rPr>
                <a:t>1!</a:t>
              </a:r>
            </a:p>
          </p:txBody>
        </p:sp>
        <p:sp>
          <p:nvSpPr>
            <p:cNvPr id="19" name="Rectangle: Rounded Corners 18">
              <a:extLst>
                <a:ext uri="{FF2B5EF4-FFF2-40B4-BE49-F238E27FC236}">
                  <a16:creationId xmlns:a16="http://schemas.microsoft.com/office/drawing/2014/main" id="{DEDAC3B9-E531-8777-A4ED-9E152CF3FBBA}"/>
                </a:ext>
              </a:extLst>
            </p:cNvPr>
            <p:cNvSpPr/>
            <p:nvPr/>
          </p:nvSpPr>
          <p:spPr bwMode="auto">
            <a:xfrm>
              <a:off x="1553526" y="5518431"/>
              <a:ext cx="1002506" cy="193481"/>
            </a:xfrm>
            <a:prstGeom prst="roundRect">
              <a:avLst/>
            </a:prstGeom>
            <a:solidFill>
              <a:srgbClr val="B04F20"/>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000" b="1" dirty="0">
                  <a:solidFill>
                    <a:srgbClr val="FABC2F"/>
                  </a:solidFill>
                  <a:effectLst>
                    <a:glow rad="88900">
                      <a:schemeClr val="accent1">
                        <a:alpha val="40000"/>
                      </a:schemeClr>
                    </a:glow>
                  </a:effectLst>
                  <a:latin typeface="Rockwell" panose="02060603020205020403" pitchFamily="18" charset="0"/>
                </a:rPr>
                <a:t>MARATHON</a:t>
              </a:r>
            </a:p>
          </p:txBody>
        </p:sp>
        <p:sp>
          <p:nvSpPr>
            <p:cNvPr id="2" name="Rectangle: Rounded Corners 1">
              <a:extLst>
                <a:ext uri="{FF2B5EF4-FFF2-40B4-BE49-F238E27FC236}">
                  <a16:creationId xmlns:a16="http://schemas.microsoft.com/office/drawing/2014/main" id="{D376FAE1-1CCD-FDF2-6B84-93259B18ADEC}"/>
                </a:ext>
              </a:extLst>
            </p:cNvPr>
            <p:cNvSpPr/>
            <p:nvPr/>
          </p:nvSpPr>
          <p:spPr bwMode="auto">
            <a:xfrm>
              <a:off x="1526820" y="1287419"/>
              <a:ext cx="3034947" cy="350501"/>
            </a:xfrm>
            <a:prstGeom prst="roundRect">
              <a:avLst/>
            </a:prstGeom>
            <a:solidFill>
              <a:schemeClr val="tx1"/>
            </a:solidFill>
            <a:ln w="317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b="1" dirty="0">
                  <a:solidFill>
                    <a:srgbClr val="FABC2F"/>
                  </a:solidFill>
                  <a:effectLst>
                    <a:glow rad="88900">
                      <a:schemeClr val="accent1">
                        <a:alpha val="40000"/>
                      </a:schemeClr>
                    </a:glow>
                  </a:effectLst>
                  <a:latin typeface="Rockwell" panose="02060603020205020403" pitchFamily="18" charset="0"/>
                </a:rPr>
                <a:t>MARTIN BROWN</a:t>
              </a:r>
            </a:p>
          </p:txBody>
        </p:sp>
      </p:grpSp>
      <p:pic>
        <p:nvPicPr>
          <p:cNvPr id="17" name="Picture 16" descr="A cartoon of a child using a computer&#10;&#10;AI-generated content may be incorrect.">
            <a:extLst>
              <a:ext uri="{FF2B5EF4-FFF2-40B4-BE49-F238E27FC236}">
                <a16:creationId xmlns:a16="http://schemas.microsoft.com/office/drawing/2014/main" id="{18F20601-4517-2211-F08B-526CA58E0007}"/>
              </a:ext>
            </a:extLst>
          </p:cNvPr>
          <p:cNvPicPr>
            <a:picLocks noChangeAspect="1"/>
          </p:cNvPicPr>
          <p:nvPr/>
        </p:nvPicPr>
        <p:blipFill>
          <a:blip r:embed="rId7"/>
          <a:stretch>
            <a:fillRect/>
          </a:stretch>
        </p:blipFill>
        <p:spPr>
          <a:xfrm>
            <a:off x="5586135" y="1134562"/>
            <a:ext cx="3533006" cy="5299508"/>
          </a:xfrm>
          <a:prstGeom prst="rect">
            <a:avLst/>
          </a:prstGeom>
        </p:spPr>
      </p:pic>
    </p:spTree>
    <p:custDataLst>
      <p:tags r:id="rId1"/>
    </p:custDataLst>
    <p:extLst>
      <p:ext uri="{BB962C8B-B14F-4D97-AF65-F5344CB8AC3E}">
        <p14:creationId xmlns:p14="http://schemas.microsoft.com/office/powerpoint/2010/main" val="39013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84FE02-334A-F2E6-6322-0B439A453D8A}"/>
              </a:ext>
            </a:extLst>
          </p:cNvPr>
          <p:cNvSpPr/>
          <p:nvPr/>
        </p:nvSpPr>
        <p:spPr bwMode="auto">
          <a:xfrm>
            <a:off x="322403" y="1445006"/>
            <a:ext cx="9646920" cy="662089"/>
          </a:xfrm>
          <a:prstGeom prst="rect">
            <a:avLst/>
          </a:prstGeom>
          <a:solidFill>
            <a:schemeClr val="accent3">
              <a:lumMod val="20000"/>
              <a:lumOff val="80000"/>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6" name="Title 5"/>
          <p:cNvSpPr>
            <a:spLocks noGrp="1"/>
          </p:cNvSpPr>
          <p:nvPr>
            <p:ph type="title"/>
          </p:nvPr>
        </p:nvSpPr>
        <p:spPr/>
        <p:txBody>
          <a:bodyPr/>
          <a:lstStyle/>
          <a:p>
            <a:r>
              <a:rPr lang="en-US" dirty="0"/>
              <a:t>Running the Open-Source Marathon!</a:t>
            </a:r>
          </a:p>
        </p:txBody>
      </p:sp>
      <p:sp>
        <p:nvSpPr>
          <p:cNvPr id="4" name="Slide Number Placeholder 3"/>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21A57F-3C0D-4C99-BD6F-D35E74D4C9E6}" type="slidenum">
              <a:rPr kumimoji="0" lang="en-US" sz="1000" b="0" i="0" u="none" strike="noStrike" kern="1200" cap="none" spc="0" normalizeH="0" baseline="0" noProof="0" smtClean="0">
                <a:ln>
                  <a:noFill/>
                </a:ln>
                <a:solidFill>
                  <a:srgbClr val="515151"/>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515151"/>
              </a:solidFill>
              <a:effectLst/>
              <a:uLnTx/>
              <a:uFillTx/>
              <a:ea typeface="+mn-ea"/>
              <a:cs typeface="+mn-cs"/>
            </a:endParaRPr>
          </a:p>
        </p:txBody>
      </p:sp>
      <p:cxnSp>
        <p:nvCxnSpPr>
          <p:cNvPr id="7" name="Straight Connector 6">
            <a:extLst>
              <a:ext uri="{FF2B5EF4-FFF2-40B4-BE49-F238E27FC236}">
                <a16:creationId xmlns:a16="http://schemas.microsoft.com/office/drawing/2014/main" id="{1F6D0651-E5BE-A792-9CB0-E4DAE5F47F38}"/>
              </a:ext>
            </a:extLst>
          </p:cNvPr>
          <p:cNvCxnSpPr>
            <a:cxnSpLocks/>
          </p:cNvCxnSpPr>
          <p:nvPr/>
        </p:nvCxnSpPr>
        <p:spPr>
          <a:xfrm flipV="1">
            <a:off x="304800" y="1620499"/>
            <a:ext cx="9646920" cy="21402"/>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Content Placeholder 6">
            <a:extLst>
              <a:ext uri="{FF2B5EF4-FFF2-40B4-BE49-F238E27FC236}">
                <a16:creationId xmlns:a16="http://schemas.microsoft.com/office/drawing/2014/main" id="{82E0F228-2275-077A-4556-129DA90C612B}"/>
              </a:ext>
            </a:extLst>
          </p:cNvPr>
          <p:cNvSpPr txBox="1">
            <a:spLocks/>
          </p:cNvSpPr>
          <p:nvPr/>
        </p:nvSpPr>
        <p:spPr>
          <a:xfrm>
            <a:off x="708493" y="3964057"/>
            <a:ext cx="2541269" cy="1283071"/>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Infrastructure</a:t>
            </a:r>
          </a:p>
          <a:p>
            <a:r>
              <a:rPr lang="en-US" dirty="0"/>
              <a:t>Goals</a:t>
            </a:r>
          </a:p>
          <a:p>
            <a:r>
              <a:rPr lang="en-US" dirty="0"/>
              <a:t>Leadership</a:t>
            </a:r>
          </a:p>
        </p:txBody>
      </p:sp>
      <p:sp>
        <p:nvSpPr>
          <p:cNvPr id="29" name="Content Placeholder 6">
            <a:extLst>
              <a:ext uri="{FF2B5EF4-FFF2-40B4-BE49-F238E27FC236}">
                <a16:creationId xmlns:a16="http://schemas.microsoft.com/office/drawing/2014/main" id="{279A2851-3846-6FFB-CBC3-24058F2AE50D}"/>
              </a:ext>
            </a:extLst>
          </p:cNvPr>
          <p:cNvSpPr txBox="1">
            <a:spLocks/>
          </p:cNvSpPr>
          <p:nvPr/>
        </p:nvSpPr>
        <p:spPr>
          <a:xfrm>
            <a:off x="3785776" y="3936347"/>
            <a:ext cx="2541269" cy="1902594"/>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Keep finding ways to use R</a:t>
            </a:r>
          </a:p>
          <a:p>
            <a:r>
              <a:rPr lang="en-US" dirty="0"/>
              <a:t>Immersion</a:t>
            </a:r>
          </a:p>
          <a:p>
            <a:r>
              <a:rPr lang="en-US" dirty="0"/>
              <a:t>Training</a:t>
            </a:r>
          </a:p>
          <a:p>
            <a:r>
              <a:rPr lang="en-US" dirty="0"/>
              <a:t>Communication</a:t>
            </a:r>
          </a:p>
        </p:txBody>
      </p:sp>
      <p:sp>
        <p:nvSpPr>
          <p:cNvPr id="30" name="Content Placeholder 6">
            <a:extLst>
              <a:ext uri="{FF2B5EF4-FFF2-40B4-BE49-F238E27FC236}">
                <a16:creationId xmlns:a16="http://schemas.microsoft.com/office/drawing/2014/main" id="{2A2C1AEA-A7F2-12CA-244B-700AE02D88E6}"/>
              </a:ext>
            </a:extLst>
          </p:cNvPr>
          <p:cNvSpPr txBox="1">
            <a:spLocks/>
          </p:cNvSpPr>
          <p:nvPr/>
        </p:nvSpPr>
        <p:spPr>
          <a:xfrm>
            <a:off x="7169280" y="3936347"/>
            <a:ext cx="2541269" cy="1629118"/>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CRO challenges</a:t>
            </a:r>
          </a:p>
          <a:p>
            <a:r>
              <a:rPr lang="en-US" dirty="0"/>
              <a:t>General challenges</a:t>
            </a:r>
          </a:p>
          <a:p>
            <a:r>
              <a:rPr lang="en-US" dirty="0"/>
              <a:t>Collaboration</a:t>
            </a:r>
          </a:p>
          <a:p>
            <a:r>
              <a:rPr lang="en-US" dirty="0"/>
              <a:t>Adaptability</a:t>
            </a:r>
          </a:p>
        </p:txBody>
      </p:sp>
      <p:pic>
        <p:nvPicPr>
          <p:cNvPr id="2" name="Picture 2">
            <a:extLst>
              <a:ext uri="{FF2B5EF4-FFF2-40B4-BE49-F238E27FC236}">
                <a16:creationId xmlns:a16="http://schemas.microsoft.com/office/drawing/2014/main" id="{DE282B64-3A8F-5201-93EE-1C69EEF66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E6F4F0F-8049-8B61-19BD-377F4AD33672}"/>
              </a:ext>
            </a:extLst>
          </p:cNvPr>
          <p:cNvCxnSpPr>
            <a:cxnSpLocks/>
          </p:cNvCxnSpPr>
          <p:nvPr/>
        </p:nvCxnSpPr>
        <p:spPr>
          <a:xfrm flipV="1">
            <a:off x="322403" y="1744861"/>
            <a:ext cx="9646920" cy="21402"/>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C667B8-1518-4AB8-3D19-4C0987868F84}"/>
              </a:ext>
            </a:extLst>
          </p:cNvPr>
          <p:cNvCxnSpPr>
            <a:cxnSpLocks/>
          </p:cNvCxnSpPr>
          <p:nvPr/>
        </p:nvCxnSpPr>
        <p:spPr>
          <a:xfrm flipV="1">
            <a:off x="326627" y="2010052"/>
            <a:ext cx="9646920" cy="21402"/>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7ADE8E-143C-4F74-4270-41E8CA221A21}"/>
              </a:ext>
            </a:extLst>
          </p:cNvPr>
          <p:cNvCxnSpPr>
            <a:cxnSpLocks/>
          </p:cNvCxnSpPr>
          <p:nvPr/>
        </p:nvCxnSpPr>
        <p:spPr>
          <a:xfrm flipV="1">
            <a:off x="304800" y="1494606"/>
            <a:ext cx="9646920" cy="21402"/>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24D9FD4-A0F6-D80B-610E-3D70C295D641}"/>
              </a:ext>
            </a:extLst>
          </p:cNvPr>
          <p:cNvCxnSpPr>
            <a:cxnSpLocks/>
          </p:cNvCxnSpPr>
          <p:nvPr/>
        </p:nvCxnSpPr>
        <p:spPr>
          <a:xfrm flipV="1">
            <a:off x="324678" y="1872286"/>
            <a:ext cx="9646920" cy="21402"/>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F05C0C-F3EA-CEDB-20C6-19EFCD7BA390}"/>
              </a:ext>
            </a:extLst>
          </p:cNvPr>
          <p:cNvSpPr/>
          <p:nvPr/>
        </p:nvSpPr>
        <p:spPr bwMode="auto">
          <a:xfrm rot="5400000">
            <a:off x="9437724" y="1552090"/>
            <a:ext cx="1626965" cy="418496"/>
          </a:xfrm>
          <a:prstGeom prst="rect">
            <a:avLst/>
          </a:prstGeom>
          <a:solidFill>
            <a:srgbClr val="00B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Finish </a:t>
            </a:r>
            <a:r>
              <a:rPr lang="en-GB" dirty="0">
                <a:solidFill>
                  <a:schemeClr val="bg1"/>
                </a:solidFill>
                <a:latin typeface="Arial" pitchFamily="124" charset="0"/>
              </a:rPr>
              <a:t>L</a:t>
            </a:r>
            <a:r>
              <a:rPr lang="en-GB" sz="1800" dirty="0">
                <a:solidFill>
                  <a:schemeClr val="bg1"/>
                </a:solidFill>
                <a:latin typeface="Arial" pitchFamily="124" charset="0"/>
              </a:rPr>
              <a:t>ine</a:t>
            </a:r>
          </a:p>
        </p:txBody>
      </p:sp>
      <p:sp>
        <p:nvSpPr>
          <p:cNvPr id="13" name="Rectangle 12">
            <a:extLst>
              <a:ext uri="{FF2B5EF4-FFF2-40B4-BE49-F238E27FC236}">
                <a16:creationId xmlns:a16="http://schemas.microsoft.com/office/drawing/2014/main" id="{74274599-75C9-A370-1ACF-814CCFDA5FA1}"/>
              </a:ext>
            </a:extLst>
          </p:cNvPr>
          <p:cNvSpPr/>
          <p:nvPr/>
        </p:nvSpPr>
        <p:spPr bwMode="auto">
          <a:xfrm>
            <a:off x="4037040" y="1505306"/>
            <a:ext cx="1700784" cy="512064"/>
          </a:xfrm>
          <a:prstGeom prst="rect">
            <a:avLst/>
          </a:prstGeom>
          <a:solidFill>
            <a:srgbClr val="00B0F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Pacing</a:t>
            </a:r>
          </a:p>
        </p:txBody>
      </p:sp>
      <p:sp>
        <p:nvSpPr>
          <p:cNvPr id="27" name="Rectangle 26">
            <a:extLst>
              <a:ext uri="{FF2B5EF4-FFF2-40B4-BE49-F238E27FC236}">
                <a16:creationId xmlns:a16="http://schemas.microsoft.com/office/drawing/2014/main" id="{070E58E7-68D4-34D6-3416-DB884B76B803}"/>
              </a:ext>
            </a:extLst>
          </p:cNvPr>
          <p:cNvSpPr/>
          <p:nvPr/>
        </p:nvSpPr>
        <p:spPr bwMode="auto">
          <a:xfrm>
            <a:off x="7268671" y="1496761"/>
            <a:ext cx="1700784" cy="512064"/>
          </a:xfrm>
          <a:prstGeom prst="rect">
            <a:avLst/>
          </a:prstGeom>
          <a:solidFill>
            <a:schemeClr val="accent4"/>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Perseverance</a:t>
            </a:r>
          </a:p>
        </p:txBody>
      </p:sp>
      <p:sp>
        <p:nvSpPr>
          <p:cNvPr id="8" name="Rectangle 7">
            <a:extLst>
              <a:ext uri="{FF2B5EF4-FFF2-40B4-BE49-F238E27FC236}">
                <a16:creationId xmlns:a16="http://schemas.microsoft.com/office/drawing/2014/main" id="{781AA07D-C947-B701-116E-CC529ACFF81A}"/>
              </a:ext>
            </a:extLst>
          </p:cNvPr>
          <p:cNvSpPr/>
          <p:nvPr/>
        </p:nvSpPr>
        <p:spPr bwMode="auto">
          <a:xfrm>
            <a:off x="862074" y="1519112"/>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sp>
        <p:nvSpPr>
          <p:cNvPr id="16" name="Oval 15">
            <a:extLst>
              <a:ext uri="{FF2B5EF4-FFF2-40B4-BE49-F238E27FC236}">
                <a16:creationId xmlns:a16="http://schemas.microsoft.com/office/drawing/2014/main" id="{C005CC4B-AD89-F834-FA2C-144437A1D4A4}"/>
              </a:ext>
            </a:extLst>
          </p:cNvPr>
          <p:cNvSpPr>
            <a:spLocks/>
          </p:cNvSpPr>
          <p:nvPr/>
        </p:nvSpPr>
        <p:spPr bwMode="auto">
          <a:xfrm>
            <a:off x="10611010" y="808806"/>
            <a:ext cx="1371600" cy="1371600"/>
          </a:xfrm>
          <a:prstGeom prst="ellipse">
            <a:avLst/>
          </a:prstGeom>
          <a:solidFill>
            <a:srgbClr val="F3CB39"/>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600" dirty="0">
                <a:latin typeface="Arial" pitchFamily="124" charset="0"/>
              </a:rPr>
              <a:t>Open-Source Success</a:t>
            </a:r>
            <a:endParaRPr lang="en-US" sz="1600" dirty="0">
              <a:latin typeface="Arial" pitchFamily="124" charset="0"/>
            </a:endParaRPr>
          </a:p>
        </p:txBody>
      </p:sp>
      <p:pic>
        <p:nvPicPr>
          <p:cNvPr id="3" name="Picture 2" descr="A cartoon of a person running&#10;&#10;AI-generated content may be incorrect.">
            <a:extLst>
              <a:ext uri="{FF2B5EF4-FFF2-40B4-BE49-F238E27FC236}">
                <a16:creationId xmlns:a16="http://schemas.microsoft.com/office/drawing/2014/main" id="{4735B588-57AD-7B11-FFEE-400C725987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095" y="2434711"/>
            <a:ext cx="1496674" cy="1122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erson running in a room&#10;&#10;AI-generated content may be incorrect.">
            <a:extLst>
              <a:ext uri="{FF2B5EF4-FFF2-40B4-BE49-F238E27FC236}">
                <a16:creationId xmlns:a16="http://schemas.microsoft.com/office/drawing/2014/main" id="{717CCD3F-F5B1-A370-3B4F-F100B5FB5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4792" y="2374508"/>
            <a:ext cx="1443716" cy="1082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A person tying his shoelaces&#10;&#10;AI-generated content may be incorrect.">
            <a:extLst>
              <a:ext uri="{FF2B5EF4-FFF2-40B4-BE49-F238E27FC236}">
                <a16:creationId xmlns:a16="http://schemas.microsoft.com/office/drawing/2014/main" id="{DD0D6E29-721A-1187-8A25-CEAC62441E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658" y="2451652"/>
            <a:ext cx="1557130" cy="116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878338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B6658-71FF-31A3-6F8B-360FE138C3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DB8E793-721E-8C4D-AB0B-DE2FF89AC85B}"/>
              </a:ext>
            </a:extLst>
          </p:cNvPr>
          <p:cNvSpPr>
            <a:spLocks noGrp="1"/>
          </p:cNvSpPr>
          <p:nvPr>
            <p:ph type="title"/>
          </p:nvPr>
        </p:nvSpPr>
        <p:spPr/>
        <p:txBody>
          <a:bodyPr/>
          <a:lstStyle/>
          <a:p>
            <a:r>
              <a:rPr lang="en-US" dirty="0"/>
              <a:t>Pause! – Where are you starting from?</a:t>
            </a:r>
          </a:p>
        </p:txBody>
      </p:sp>
      <p:sp>
        <p:nvSpPr>
          <p:cNvPr id="4" name="Slide Number Placeholder 3">
            <a:extLst>
              <a:ext uri="{FF2B5EF4-FFF2-40B4-BE49-F238E27FC236}">
                <a16:creationId xmlns:a16="http://schemas.microsoft.com/office/drawing/2014/main" id="{000C6518-6176-50F4-C1FA-EE98FED8B3E4}"/>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21A57F-3C0D-4C99-BD6F-D35E74D4C9E6}" type="slidenum">
              <a:rPr kumimoji="0" lang="en-US" sz="1000" b="0" i="0" u="none" strike="noStrike" kern="1200" cap="none" spc="0" normalizeH="0" baseline="0" noProof="0" smtClean="0">
                <a:ln>
                  <a:noFill/>
                </a:ln>
                <a:solidFill>
                  <a:srgbClr val="515151"/>
                </a:solidFill>
                <a:effectLst/>
                <a:uLnTx/>
                <a:uFillTx/>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515151"/>
              </a:solidFill>
              <a:effectLst/>
              <a:uLnTx/>
              <a:uFillTx/>
              <a:ea typeface="+mn-ea"/>
              <a:cs typeface="+mn-cs"/>
            </a:endParaRPr>
          </a:p>
        </p:txBody>
      </p:sp>
      <p:sp>
        <p:nvSpPr>
          <p:cNvPr id="28" name="Content Placeholder 6">
            <a:extLst>
              <a:ext uri="{FF2B5EF4-FFF2-40B4-BE49-F238E27FC236}">
                <a16:creationId xmlns:a16="http://schemas.microsoft.com/office/drawing/2014/main" id="{33F272B3-B222-2A55-0EDD-19DDC82EF741}"/>
              </a:ext>
            </a:extLst>
          </p:cNvPr>
          <p:cNvSpPr txBox="1">
            <a:spLocks/>
          </p:cNvSpPr>
          <p:nvPr/>
        </p:nvSpPr>
        <p:spPr>
          <a:xfrm>
            <a:off x="1577010" y="1444870"/>
            <a:ext cx="1603514" cy="459026"/>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Couch?</a:t>
            </a:r>
          </a:p>
        </p:txBody>
      </p:sp>
      <p:sp>
        <p:nvSpPr>
          <p:cNvPr id="30" name="Content Placeholder 6">
            <a:extLst>
              <a:ext uri="{FF2B5EF4-FFF2-40B4-BE49-F238E27FC236}">
                <a16:creationId xmlns:a16="http://schemas.microsoft.com/office/drawing/2014/main" id="{31F074A2-BD10-2D48-5FF9-F2BD17BAE589}"/>
              </a:ext>
            </a:extLst>
          </p:cNvPr>
          <p:cNvSpPr txBox="1">
            <a:spLocks/>
          </p:cNvSpPr>
          <p:nvPr/>
        </p:nvSpPr>
        <p:spPr>
          <a:xfrm>
            <a:off x="5579165" y="5783277"/>
            <a:ext cx="4851992" cy="488608"/>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an Olympic Triathlon Gold Medalist?</a:t>
            </a:r>
          </a:p>
        </p:txBody>
      </p:sp>
      <p:pic>
        <p:nvPicPr>
          <p:cNvPr id="2" name="Picture 2">
            <a:extLst>
              <a:ext uri="{FF2B5EF4-FFF2-40B4-BE49-F238E27FC236}">
                <a16:creationId xmlns:a16="http://schemas.microsoft.com/office/drawing/2014/main" id="{3AB3CBD9-A9CE-3EF5-0673-F00606414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ted image">
            <a:extLst>
              <a:ext uri="{FF2B5EF4-FFF2-40B4-BE49-F238E27FC236}">
                <a16:creationId xmlns:a16="http://schemas.microsoft.com/office/drawing/2014/main" id="{9C56DC83-A2EE-FC54-C422-81BFE5F11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859" y="2251766"/>
            <a:ext cx="3161364" cy="3161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child running in front of a crowd&#10;&#10;AI-generated content may be incorrect.">
            <a:extLst>
              <a:ext uri="{FF2B5EF4-FFF2-40B4-BE49-F238E27FC236}">
                <a16:creationId xmlns:a16="http://schemas.microsoft.com/office/drawing/2014/main" id="{4A58AB72-68A6-A095-749A-5203965FC6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1531" y="1780920"/>
            <a:ext cx="3919926" cy="2939944"/>
          </a:xfrm>
          <a:prstGeom prst="rect">
            <a:avLst/>
          </a:prstGeom>
        </p:spPr>
      </p:pic>
    </p:spTree>
    <p:custDataLst>
      <p:tags r:id="rId1"/>
    </p:custDataLst>
    <p:extLst>
      <p:ext uri="{BB962C8B-B14F-4D97-AF65-F5344CB8AC3E}">
        <p14:creationId xmlns:p14="http://schemas.microsoft.com/office/powerpoint/2010/main" val="135208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000"/>
            <a:lum/>
          </a:blip>
          <a:srcRect/>
          <a:stretch>
            <a:fillRect l="-25000" t="-14000" b="-3000"/>
          </a:stretch>
        </a:blipFill>
        <a:effectLst/>
      </p:bgPr>
    </p:bg>
    <p:spTree>
      <p:nvGrpSpPr>
        <p:cNvPr id="1" name="">
          <a:extLst>
            <a:ext uri="{FF2B5EF4-FFF2-40B4-BE49-F238E27FC236}">
              <a16:creationId xmlns:a16="http://schemas.microsoft.com/office/drawing/2014/main" id="{5C727C8A-93D6-1736-0657-3A9492118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AFC93-6794-B393-63CE-05795F4259CB}"/>
              </a:ext>
            </a:extLst>
          </p:cNvPr>
          <p:cNvSpPr>
            <a:spLocks noGrp="1"/>
          </p:cNvSpPr>
          <p:nvPr>
            <p:ph type="title"/>
          </p:nvPr>
        </p:nvSpPr>
        <p:spPr/>
        <p:txBody>
          <a:bodyPr/>
          <a:lstStyle/>
          <a:p>
            <a:r>
              <a:rPr lang="en-US" dirty="0"/>
              <a:t>Infrastructure</a:t>
            </a:r>
            <a:endParaRPr lang="en-GB" dirty="0"/>
          </a:p>
        </p:txBody>
      </p:sp>
      <p:sp>
        <p:nvSpPr>
          <p:cNvPr id="3" name="Slide Number Placeholder 2">
            <a:extLst>
              <a:ext uri="{FF2B5EF4-FFF2-40B4-BE49-F238E27FC236}">
                <a16:creationId xmlns:a16="http://schemas.microsoft.com/office/drawing/2014/main" id="{C5743529-62D4-605D-3679-738527416D1A}"/>
              </a:ext>
            </a:extLst>
          </p:cNvPr>
          <p:cNvSpPr>
            <a:spLocks noGrp="1"/>
          </p:cNvSpPr>
          <p:nvPr>
            <p:ph type="sldNum" sz="quarter" idx="10"/>
          </p:nvPr>
        </p:nvSpPr>
        <p:spPr/>
        <p:txBody>
          <a:bodyPr/>
          <a:lstStyle/>
          <a:p>
            <a:fld id="{89006F1E-66CD-4A4B-9370-B4A3080F0E6C}" type="slidenum">
              <a:rPr lang="en-US" smtClean="0"/>
              <a:pPr/>
              <a:t>7</a:t>
            </a:fld>
            <a:endParaRPr lang="en-US"/>
          </a:p>
        </p:txBody>
      </p:sp>
      <p:sp>
        <p:nvSpPr>
          <p:cNvPr id="4" name="Content Placeholder 4">
            <a:extLst>
              <a:ext uri="{FF2B5EF4-FFF2-40B4-BE49-F238E27FC236}">
                <a16:creationId xmlns:a16="http://schemas.microsoft.com/office/drawing/2014/main" id="{75AAFC6F-9A0A-3787-86AB-DEF3375F5664}"/>
              </a:ext>
            </a:extLst>
          </p:cNvPr>
          <p:cNvSpPr txBox="1">
            <a:spLocks/>
          </p:cNvSpPr>
          <p:nvPr/>
        </p:nvSpPr>
        <p:spPr>
          <a:xfrm>
            <a:off x="416860" y="1124743"/>
            <a:ext cx="6629400" cy="4234537"/>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What infrastructure do you have available?</a:t>
            </a:r>
          </a:p>
          <a:p>
            <a:pPr lvl="1"/>
            <a:r>
              <a:rPr lang="en-US" sz="2000" dirty="0"/>
              <a:t>Statistical Computing Environment</a:t>
            </a:r>
          </a:p>
          <a:p>
            <a:endParaRPr lang="en-US" sz="2400" dirty="0"/>
          </a:p>
          <a:p>
            <a:r>
              <a:rPr lang="en-US" sz="2400" dirty="0"/>
              <a:t>What are your processes?</a:t>
            </a:r>
          </a:p>
          <a:p>
            <a:endParaRPr lang="en-US" sz="2400" dirty="0"/>
          </a:p>
          <a:p>
            <a:r>
              <a:rPr lang="en-US" sz="2400" dirty="0"/>
              <a:t>Assess</a:t>
            </a:r>
          </a:p>
          <a:p>
            <a:pPr lvl="1"/>
            <a:r>
              <a:rPr lang="en-US" sz="2000" dirty="0"/>
              <a:t>What do we have already?</a:t>
            </a:r>
          </a:p>
          <a:p>
            <a:pPr lvl="1"/>
            <a:r>
              <a:rPr lang="en-US" sz="2000" dirty="0"/>
              <a:t>What do we need?</a:t>
            </a:r>
          </a:p>
          <a:p>
            <a:pPr lvl="1"/>
            <a:r>
              <a:rPr lang="en-US" sz="2000" dirty="0"/>
              <a:t>What do we need to repurpose?</a:t>
            </a:r>
          </a:p>
          <a:p>
            <a:pPr lvl="1"/>
            <a:r>
              <a:rPr lang="en-US" sz="2000" dirty="0"/>
              <a:t>What do we need to create?</a:t>
            </a:r>
          </a:p>
        </p:txBody>
      </p:sp>
      <p:cxnSp>
        <p:nvCxnSpPr>
          <p:cNvPr id="8" name="Straight Connector 7">
            <a:extLst>
              <a:ext uri="{FF2B5EF4-FFF2-40B4-BE49-F238E27FC236}">
                <a16:creationId xmlns:a16="http://schemas.microsoft.com/office/drawing/2014/main" id="{F552DB61-F3FD-D68C-0B30-550D84CC03F5}"/>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8111916-AD7C-B8CE-0DD4-CA41DBEE5061}"/>
              </a:ext>
            </a:extLst>
          </p:cNvPr>
          <p:cNvSpPr/>
          <p:nvPr/>
        </p:nvSpPr>
        <p:spPr bwMode="auto">
          <a:xfrm>
            <a:off x="699025" y="6168602"/>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pic>
        <p:nvPicPr>
          <p:cNvPr id="11" name="Picture 2">
            <a:extLst>
              <a:ext uri="{FF2B5EF4-FFF2-40B4-BE49-F238E27FC236}">
                <a16:creationId xmlns:a16="http://schemas.microsoft.com/office/drawing/2014/main" id="{33F44217-EB9B-E45D-17B4-FCACCB015C08}"/>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947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extLst>
              <a:ext uri="{BEBA8EAE-BF5A-486C-A8C5-ECC9F3942E4B}">
                <a14:imgProps xmlns:a14="http://schemas.microsoft.com/office/drawing/2010/main">
                  <a14:imgLayer r:embed="rId4">
                    <a14:imgEffect>
                      <a14:colorTemperature colorTemp="4700"/>
                    </a14:imgEffect>
                  </a14:imgLayer>
                </a14:imgProps>
              </a:ext>
            </a:extLst>
          </a:blip>
          <a:srcRect/>
          <a:stretch>
            <a:fillRect l="-3000" t="-5000" r="-1000" b="-2000"/>
          </a:stretch>
        </a:blip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D46228C-66CA-9D56-F382-C1E98584E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4383" y="6027581"/>
            <a:ext cx="1164854" cy="582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7E42E8-0018-4AA5-4F79-D2929C982626}"/>
              </a:ext>
            </a:extLst>
          </p:cNvPr>
          <p:cNvSpPr>
            <a:spLocks noGrp="1"/>
          </p:cNvSpPr>
          <p:nvPr>
            <p:ph type="title"/>
          </p:nvPr>
        </p:nvSpPr>
        <p:spPr/>
        <p:txBody>
          <a:bodyPr/>
          <a:lstStyle/>
          <a:p>
            <a:r>
              <a:rPr lang="en-US" dirty="0"/>
              <a:t>Goals</a:t>
            </a:r>
            <a:endParaRPr lang="en-GB" dirty="0"/>
          </a:p>
        </p:txBody>
      </p:sp>
      <p:sp>
        <p:nvSpPr>
          <p:cNvPr id="3" name="Slide Number Placeholder 2">
            <a:extLst>
              <a:ext uri="{FF2B5EF4-FFF2-40B4-BE49-F238E27FC236}">
                <a16:creationId xmlns:a16="http://schemas.microsoft.com/office/drawing/2014/main" id="{A4495E48-95E5-E2E6-DBC6-2EDCDCF6C18A}"/>
              </a:ext>
            </a:extLst>
          </p:cNvPr>
          <p:cNvSpPr>
            <a:spLocks noGrp="1"/>
          </p:cNvSpPr>
          <p:nvPr>
            <p:ph type="sldNum" sz="quarter" idx="10"/>
          </p:nvPr>
        </p:nvSpPr>
        <p:spPr/>
        <p:txBody>
          <a:bodyPr/>
          <a:lstStyle/>
          <a:p>
            <a:fld id="{89006F1E-66CD-4A4B-9370-B4A3080F0E6C}" type="slidenum">
              <a:rPr lang="en-US" smtClean="0"/>
              <a:pPr/>
              <a:t>8</a:t>
            </a:fld>
            <a:endParaRPr lang="en-US"/>
          </a:p>
        </p:txBody>
      </p:sp>
      <p:sp>
        <p:nvSpPr>
          <p:cNvPr id="5" name="Content Placeholder 4">
            <a:extLst>
              <a:ext uri="{FF2B5EF4-FFF2-40B4-BE49-F238E27FC236}">
                <a16:creationId xmlns:a16="http://schemas.microsoft.com/office/drawing/2014/main" id="{569D6225-48D4-4953-CFDA-80D997EC8059}"/>
              </a:ext>
            </a:extLst>
          </p:cNvPr>
          <p:cNvSpPr>
            <a:spLocks noGrp="1"/>
          </p:cNvSpPr>
          <p:nvPr>
            <p:ph sz="quarter" idx="14"/>
          </p:nvPr>
        </p:nvSpPr>
        <p:spPr>
          <a:xfrm>
            <a:off x="304800" y="900227"/>
            <a:ext cx="11587162" cy="3848820"/>
          </a:xfrm>
        </p:spPr>
        <p:txBody>
          <a:bodyPr>
            <a:normAutofit/>
          </a:bodyPr>
          <a:lstStyle/>
          <a:p>
            <a:r>
              <a:rPr lang="en-US" dirty="0"/>
              <a:t>Need to know where we are headed (distance, time)</a:t>
            </a:r>
          </a:p>
          <a:p>
            <a:r>
              <a:rPr lang="en-US" dirty="0"/>
              <a:t>Set clear and achievable goals – Be SMART</a:t>
            </a:r>
          </a:p>
          <a:p>
            <a:pPr lvl="1"/>
            <a:r>
              <a:rPr lang="en-US" dirty="0"/>
              <a:t>Specific, Measurable, Achievable, Relevant, Time-bound</a:t>
            </a:r>
          </a:p>
          <a:p>
            <a:r>
              <a:rPr lang="en-US" dirty="0"/>
              <a:t>Set for different levels</a:t>
            </a:r>
          </a:p>
          <a:p>
            <a:pPr lvl="1"/>
            <a:r>
              <a:rPr lang="en-US" dirty="0"/>
              <a:t>Individual</a:t>
            </a:r>
          </a:p>
          <a:p>
            <a:pPr lvl="2"/>
            <a:r>
              <a:rPr lang="en-US" dirty="0"/>
              <a:t>Keep on top of what’s going on</a:t>
            </a:r>
          </a:p>
          <a:p>
            <a:pPr lvl="2"/>
            <a:r>
              <a:rPr lang="en-US" dirty="0"/>
              <a:t>How do I carry out this particular analysis in R?</a:t>
            </a:r>
          </a:p>
          <a:p>
            <a:pPr lvl="1"/>
            <a:r>
              <a:rPr lang="en-US" dirty="0"/>
              <a:t>Group</a:t>
            </a:r>
          </a:p>
          <a:p>
            <a:pPr lvl="2"/>
            <a:r>
              <a:rPr lang="en-US" dirty="0"/>
              <a:t>X% of department will be familiar with the </a:t>
            </a:r>
            <a:r>
              <a:rPr lang="en-US" dirty="0" err="1"/>
              <a:t>tidyverse</a:t>
            </a:r>
            <a:r>
              <a:rPr lang="en-US" dirty="0"/>
              <a:t>, admiral</a:t>
            </a:r>
          </a:p>
          <a:p>
            <a:pPr lvl="2"/>
            <a:r>
              <a:rPr lang="en-US" dirty="0"/>
              <a:t>Be able to respond to client requests</a:t>
            </a:r>
          </a:p>
          <a:p>
            <a:r>
              <a:rPr lang="en-US" dirty="0"/>
              <a:t>Strengths and weaknesses</a:t>
            </a:r>
          </a:p>
          <a:p>
            <a:pPr marL="0" indent="0">
              <a:buNone/>
            </a:pPr>
            <a:endParaRPr lang="en-GB" dirty="0"/>
          </a:p>
        </p:txBody>
      </p:sp>
      <p:sp>
        <p:nvSpPr>
          <p:cNvPr id="9" name="Oval 8">
            <a:extLst>
              <a:ext uri="{FF2B5EF4-FFF2-40B4-BE49-F238E27FC236}">
                <a16:creationId xmlns:a16="http://schemas.microsoft.com/office/drawing/2014/main" id="{D01E1912-7C82-FD28-CB1E-47DFECF6F01F}"/>
              </a:ext>
            </a:extLst>
          </p:cNvPr>
          <p:cNvSpPr/>
          <p:nvPr/>
        </p:nvSpPr>
        <p:spPr bwMode="auto">
          <a:xfrm>
            <a:off x="7293316" y="4713157"/>
            <a:ext cx="1553134" cy="1522235"/>
          </a:xfrm>
          <a:prstGeom prst="ellipse">
            <a:avLst/>
          </a:prstGeom>
          <a:solidFill>
            <a:srgbClr val="92D05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n-US" dirty="0">
                <a:solidFill>
                  <a:schemeClr val="bg1"/>
                </a:solidFill>
                <a:latin typeface="Arial" pitchFamily="124" charset="0"/>
              </a:rPr>
              <a:t>Lots of low hanging fruit</a:t>
            </a:r>
            <a:endParaRPr lang="en-GB" dirty="0">
              <a:solidFill>
                <a:schemeClr val="bg1"/>
              </a:solidFill>
              <a:latin typeface="Arial" pitchFamily="124" charset="0"/>
            </a:endParaRPr>
          </a:p>
        </p:txBody>
      </p:sp>
      <p:sp>
        <p:nvSpPr>
          <p:cNvPr id="10" name="Oval 9">
            <a:extLst>
              <a:ext uri="{FF2B5EF4-FFF2-40B4-BE49-F238E27FC236}">
                <a16:creationId xmlns:a16="http://schemas.microsoft.com/office/drawing/2014/main" id="{B185D91B-665D-E8B2-DA3B-86BFFEB52214}"/>
              </a:ext>
            </a:extLst>
          </p:cNvPr>
          <p:cNvSpPr/>
          <p:nvPr/>
        </p:nvSpPr>
        <p:spPr bwMode="auto">
          <a:xfrm>
            <a:off x="5714918" y="4749047"/>
            <a:ext cx="1553134" cy="1522235"/>
          </a:xfrm>
          <a:prstGeom prst="ellipse">
            <a:avLst/>
          </a:prstGeom>
          <a:solidFill>
            <a:srgbClr val="92D05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n-US" dirty="0">
                <a:solidFill>
                  <a:schemeClr val="bg1"/>
                </a:solidFill>
                <a:latin typeface="Arial" pitchFamily="124" charset="0"/>
              </a:rPr>
              <a:t>Doesn’t need to be complex</a:t>
            </a:r>
            <a:endParaRPr lang="en-GB" dirty="0">
              <a:solidFill>
                <a:schemeClr val="bg1"/>
              </a:solidFill>
              <a:latin typeface="Arial" pitchFamily="124" charset="0"/>
            </a:endParaRPr>
          </a:p>
        </p:txBody>
      </p:sp>
      <p:sp>
        <p:nvSpPr>
          <p:cNvPr id="12" name="Oval 11">
            <a:extLst>
              <a:ext uri="{FF2B5EF4-FFF2-40B4-BE49-F238E27FC236}">
                <a16:creationId xmlns:a16="http://schemas.microsoft.com/office/drawing/2014/main" id="{E072B64F-CD59-A3DB-07BE-43E8E0A76F19}"/>
              </a:ext>
            </a:extLst>
          </p:cNvPr>
          <p:cNvSpPr/>
          <p:nvPr/>
        </p:nvSpPr>
        <p:spPr bwMode="auto">
          <a:xfrm>
            <a:off x="8871714" y="4677868"/>
            <a:ext cx="1553134" cy="1522235"/>
          </a:xfrm>
          <a:prstGeom prst="ellipse">
            <a:avLst/>
          </a:prstGeom>
          <a:solidFill>
            <a:srgbClr val="92D05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n-US" dirty="0">
                <a:solidFill>
                  <a:schemeClr val="bg1"/>
                </a:solidFill>
                <a:latin typeface="Arial" pitchFamily="124" charset="0"/>
              </a:rPr>
              <a:t>Small quick wins</a:t>
            </a:r>
            <a:endParaRPr lang="en-GB" dirty="0">
              <a:solidFill>
                <a:schemeClr val="bg1"/>
              </a:solidFill>
              <a:latin typeface="Arial" pitchFamily="124" charset="0"/>
            </a:endParaRPr>
          </a:p>
        </p:txBody>
      </p:sp>
      <p:sp>
        <p:nvSpPr>
          <p:cNvPr id="15" name="Content Placeholder 6">
            <a:extLst>
              <a:ext uri="{FF2B5EF4-FFF2-40B4-BE49-F238E27FC236}">
                <a16:creationId xmlns:a16="http://schemas.microsoft.com/office/drawing/2014/main" id="{56BFADBF-84A6-6ACF-CC80-F923A5515DBE}"/>
              </a:ext>
            </a:extLst>
          </p:cNvPr>
          <p:cNvSpPr txBox="1">
            <a:spLocks/>
          </p:cNvSpPr>
          <p:nvPr/>
        </p:nvSpPr>
        <p:spPr>
          <a:xfrm>
            <a:off x="4212036" y="5229971"/>
            <a:ext cx="1477618" cy="488608"/>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Remember!</a:t>
            </a:r>
          </a:p>
        </p:txBody>
      </p:sp>
      <p:sp>
        <p:nvSpPr>
          <p:cNvPr id="16" name="Oval 15">
            <a:extLst>
              <a:ext uri="{FF2B5EF4-FFF2-40B4-BE49-F238E27FC236}">
                <a16:creationId xmlns:a16="http://schemas.microsoft.com/office/drawing/2014/main" id="{F1E4D439-FA6D-47FC-E8DC-573DC0C8BDF8}"/>
              </a:ext>
            </a:extLst>
          </p:cNvPr>
          <p:cNvSpPr/>
          <p:nvPr/>
        </p:nvSpPr>
        <p:spPr bwMode="auto">
          <a:xfrm>
            <a:off x="10450112" y="4161766"/>
            <a:ext cx="1553134" cy="1522235"/>
          </a:xfrm>
          <a:prstGeom prst="ellipse">
            <a:avLst/>
          </a:prstGeom>
          <a:solidFill>
            <a:srgbClr val="92D050"/>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en-US" dirty="0">
                <a:solidFill>
                  <a:schemeClr val="bg1"/>
                </a:solidFill>
                <a:latin typeface="Arial" pitchFamily="124" charset="0"/>
              </a:rPr>
              <a:t>What are you interested in?</a:t>
            </a:r>
            <a:endParaRPr lang="en-GB" dirty="0">
              <a:solidFill>
                <a:schemeClr val="bg1"/>
              </a:solidFill>
              <a:latin typeface="Arial" pitchFamily="124" charset="0"/>
            </a:endParaRPr>
          </a:p>
        </p:txBody>
      </p:sp>
      <p:cxnSp>
        <p:nvCxnSpPr>
          <p:cNvPr id="6" name="Straight Connector 5">
            <a:extLst>
              <a:ext uri="{FF2B5EF4-FFF2-40B4-BE49-F238E27FC236}">
                <a16:creationId xmlns:a16="http://schemas.microsoft.com/office/drawing/2014/main" id="{08DB588F-D9AC-1BDF-55D5-03C3765B1CC7}"/>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A55E549-13DB-9639-4EF5-B639B70F5C64}"/>
              </a:ext>
            </a:extLst>
          </p:cNvPr>
          <p:cNvSpPr/>
          <p:nvPr/>
        </p:nvSpPr>
        <p:spPr bwMode="auto">
          <a:xfrm>
            <a:off x="699025" y="6168602"/>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spTree>
    <p:extLst>
      <p:ext uri="{BB962C8B-B14F-4D97-AF65-F5344CB8AC3E}">
        <p14:creationId xmlns:p14="http://schemas.microsoft.com/office/powerpoint/2010/main" val="285921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extLst>
              <a:ext uri="{BEBA8EAE-BF5A-486C-A8C5-ECC9F3942E4B}">
                <a14:imgProps xmlns:a14="http://schemas.microsoft.com/office/drawing/2010/main">
                  <a14:imgLayer r:embed="rId4">
                    <a14:imgEffect>
                      <a14:colorTemperature colorTemp="4700"/>
                    </a14:imgEffect>
                  </a14:imgLayer>
                </a14:imgProps>
              </a:ext>
            </a:extLst>
          </a:blip>
          <a:srcRect/>
          <a:stretch>
            <a:fillRect l="-3000" t="-5000" r="-1000" b="-2000"/>
          </a:stretch>
        </a:blipFill>
        <a:effectLst/>
      </p:bgPr>
    </p:bg>
    <p:spTree>
      <p:nvGrpSpPr>
        <p:cNvPr id="1" name="">
          <a:extLst>
            <a:ext uri="{FF2B5EF4-FFF2-40B4-BE49-F238E27FC236}">
              <a16:creationId xmlns:a16="http://schemas.microsoft.com/office/drawing/2014/main" id="{6AECDAF5-F3F4-C8AB-5086-DDD6A2DFD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74852-6DFD-D29F-7536-7B3FC6C918C8}"/>
              </a:ext>
            </a:extLst>
          </p:cNvPr>
          <p:cNvSpPr>
            <a:spLocks noGrp="1"/>
          </p:cNvSpPr>
          <p:nvPr>
            <p:ph type="title"/>
          </p:nvPr>
        </p:nvSpPr>
        <p:spPr/>
        <p:txBody>
          <a:bodyPr/>
          <a:lstStyle/>
          <a:p>
            <a:r>
              <a:rPr lang="en-US" dirty="0"/>
              <a:t>Goal Examples</a:t>
            </a:r>
            <a:endParaRPr lang="en-GB" dirty="0"/>
          </a:p>
        </p:txBody>
      </p:sp>
      <p:sp>
        <p:nvSpPr>
          <p:cNvPr id="3" name="Slide Number Placeholder 2">
            <a:extLst>
              <a:ext uri="{FF2B5EF4-FFF2-40B4-BE49-F238E27FC236}">
                <a16:creationId xmlns:a16="http://schemas.microsoft.com/office/drawing/2014/main" id="{00B75707-1ECC-8893-F03B-5B36E648739F}"/>
              </a:ext>
            </a:extLst>
          </p:cNvPr>
          <p:cNvSpPr>
            <a:spLocks noGrp="1"/>
          </p:cNvSpPr>
          <p:nvPr>
            <p:ph type="sldNum" sz="quarter" idx="10"/>
          </p:nvPr>
        </p:nvSpPr>
        <p:spPr/>
        <p:txBody>
          <a:bodyPr/>
          <a:lstStyle/>
          <a:p>
            <a:fld id="{89006F1E-66CD-4A4B-9370-B4A3080F0E6C}" type="slidenum">
              <a:rPr lang="en-US" smtClean="0"/>
              <a:pPr/>
              <a:t>9</a:t>
            </a:fld>
            <a:endParaRPr lang="en-US"/>
          </a:p>
        </p:txBody>
      </p:sp>
      <p:sp>
        <p:nvSpPr>
          <p:cNvPr id="5" name="Content Placeholder 4">
            <a:extLst>
              <a:ext uri="{FF2B5EF4-FFF2-40B4-BE49-F238E27FC236}">
                <a16:creationId xmlns:a16="http://schemas.microsoft.com/office/drawing/2014/main" id="{E3A5B0B1-A008-F1F4-E3B4-20F215CEFE41}"/>
              </a:ext>
            </a:extLst>
          </p:cNvPr>
          <p:cNvSpPr>
            <a:spLocks noGrp="1"/>
          </p:cNvSpPr>
          <p:nvPr>
            <p:ph sz="quarter" idx="14"/>
          </p:nvPr>
        </p:nvSpPr>
        <p:spPr>
          <a:xfrm>
            <a:off x="304800" y="900227"/>
            <a:ext cx="11587162" cy="3848820"/>
          </a:xfrm>
        </p:spPr>
        <p:txBody>
          <a:bodyPr>
            <a:normAutofit/>
          </a:bodyPr>
          <a:lstStyle/>
          <a:p>
            <a:r>
              <a:rPr lang="en-US" dirty="0"/>
              <a:t>Create a laboratory spaghetti plot from the CDISC pilot data using the </a:t>
            </a:r>
            <a:r>
              <a:rPr lang="en-US" dirty="0" err="1"/>
              <a:t>tidyverse</a:t>
            </a:r>
            <a:endParaRPr lang="en-US" dirty="0"/>
          </a:p>
          <a:p>
            <a:r>
              <a:rPr lang="en-US" dirty="0"/>
              <a:t>Find out about Quarto or R Markdown and publish an example</a:t>
            </a:r>
          </a:p>
          <a:p>
            <a:r>
              <a:rPr lang="en-GB" dirty="0"/>
              <a:t>Drive the use of R for innovative solutions within the business segment.</a:t>
            </a:r>
          </a:p>
          <a:p>
            <a:r>
              <a:rPr lang="en-GB" dirty="0"/>
              <a:t>Advocate for and support the development of R programming skills</a:t>
            </a:r>
          </a:p>
          <a:p>
            <a:r>
              <a:rPr lang="en-GB" dirty="0"/>
              <a:t>Learn what is required for an R only submission</a:t>
            </a:r>
          </a:p>
        </p:txBody>
      </p:sp>
      <p:cxnSp>
        <p:nvCxnSpPr>
          <p:cNvPr id="6" name="Straight Connector 5">
            <a:extLst>
              <a:ext uri="{FF2B5EF4-FFF2-40B4-BE49-F238E27FC236}">
                <a16:creationId xmlns:a16="http://schemas.microsoft.com/office/drawing/2014/main" id="{9DD25A43-84AE-246B-9742-947DC75E37A2}"/>
              </a:ext>
            </a:extLst>
          </p:cNvPr>
          <p:cNvCxnSpPr>
            <a:cxnSpLocks/>
          </p:cNvCxnSpPr>
          <p:nvPr/>
        </p:nvCxnSpPr>
        <p:spPr>
          <a:xfrm flipV="1">
            <a:off x="685636" y="6722162"/>
            <a:ext cx="10058564" cy="27727"/>
          </a:xfrm>
          <a:prstGeom prst="line">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83D3A94-5D2C-6A6F-8129-A64B46F467BA}"/>
              </a:ext>
            </a:extLst>
          </p:cNvPr>
          <p:cNvSpPr/>
          <p:nvPr/>
        </p:nvSpPr>
        <p:spPr bwMode="auto">
          <a:xfrm>
            <a:off x="699025" y="6168602"/>
            <a:ext cx="1704298" cy="512064"/>
          </a:xfrm>
          <a:prstGeom prst="rect">
            <a:avLst/>
          </a:prstGeom>
          <a:solidFill>
            <a:schemeClr val="tx2"/>
          </a:solidFill>
          <a:ln w="3175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en-GB" sz="1800" dirty="0">
                <a:solidFill>
                  <a:schemeClr val="bg1"/>
                </a:solidFill>
                <a:latin typeface="Arial" pitchFamily="124" charset="0"/>
              </a:rPr>
              <a:t>Preparation</a:t>
            </a:r>
          </a:p>
        </p:txBody>
      </p:sp>
      <p:sp>
        <p:nvSpPr>
          <p:cNvPr id="7" name="Content Placeholder 6">
            <a:extLst>
              <a:ext uri="{FF2B5EF4-FFF2-40B4-BE49-F238E27FC236}">
                <a16:creationId xmlns:a16="http://schemas.microsoft.com/office/drawing/2014/main" id="{A48AC59B-BD3E-C088-0FC1-389AF6FD1EC6}"/>
              </a:ext>
            </a:extLst>
          </p:cNvPr>
          <p:cNvSpPr txBox="1">
            <a:spLocks/>
          </p:cNvSpPr>
          <p:nvPr/>
        </p:nvSpPr>
        <p:spPr>
          <a:xfrm>
            <a:off x="9873448" y="3745194"/>
            <a:ext cx="1741503" cy="1003853"/>
          </a:xfrm>
          <a:prstGeom prst="rect">
            <a:avLst/>
          </a:prstGeom>
        </p:spPr>
        <p:txBody>
          <a:bodyPr vert="horz" lIns="0" tIns="0" rIns="0" bIns="0" rtlCol="0">
            <a:normAutofit/>
          </a:bodyPr>
          <a:lst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Need help?</a:t>
            </a:r>
          </a:p>
          <a:p>
            <a:pPr marL="0" indent="0">
              <a:buNone/>
            </a:pPr>
            <a:r>
              <a:rPr lang="en-US" sz="2400" dirty="0"/>
              <a:t>Reach out!</a:t>
            </a:r>
          </a:p>
        </p:txBody>
      </p:sp>
    </p:spTree>
    <p:extLst>
      <p:ext uri="{BB962C8B-B14F-4D97-AF65-F5344CB8AC3E}">
        <p14:creationId xmlns:p14="http://schemas.microsoft.com/office/powerpoint/2010/main" val="2911158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Thermo 1">
  <a:themeElements>
    <a:clrScheme name="Custom 6">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custClrLst>
    <a:custClr name="Violet">
      <a:srgbClr val="512D6D"/>
    </a:custClr>
  </a:custClrLst>
  <a:extLst>
    <a:ext uri="{05A4C25C-085E-4340-85A3-A5531E510DB2}">
      <thm15:themeFamily xmlns:thm15="http://schemas.microsoft.com/office/thememl/2012/main" name="Presentation2" id="{0A3AF59E-B783-4B37-B4CA-8AF5E342F910}" vid="{409D2D3A-C389-43EB-946B-D7A0DE524F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6">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8832E117A8CE43A8A235B54C54E8D6" ma:contentTypeVersion="10" ma:contentTypeDescription="Create a new document." ma:contentTypeScope="" ma:versionID="c6dd423e51cf840cbec45d605f8b6345">
  <xsd:schema xmlns:xsd="http://www.w3.org/2001/XMLSchema" xmlns:xs="http://www.w3.org/2001/XMLSchema" xmlns:p="http://schemas.microsoft.com/office/2006/metadata/properties" xmlns:ns2="30dbe7aa-a11d-4043-b406-ad97eb481d01" targetNamespace="http://schemas.microsoft.com/office/2006/metadata/properties" ma:root="true" ma:fieldsID="47767115c9b60be0de557ebf094bef2a" ns2:_="">
    <xsd:import namespace="30dbe7aa-a11d-4043-b406-ad97eb481d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be7aa-a11d-4043-b406-ad97eb481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36E0D-8087-4E1C-8B71-E247CB1583FB}">
  <ds:schemaRefs>
    <ds:schemaRef ds:uri="http://schemas.microsoft.com/office/2006/metadata/properties"/>
    <ds:schemaRef ds:uri="http://schemas.microsoft.com/office/infopath/2007/PartnerControls"/>
    <ds:schemaRef ds:uri="396d3b27-93ba-4f69-ae53-05e3dcf3488c"/>
    <ds:schemaRef ds:uri="e60eaf99-de1b-4dfb-af19-ff20768e2f34"/>
  </ds:schemaRefs>
</ds:datastoreItem>
</file>

<file path=customXml/itemProps2.xml><?xml version="1.0" encoding="utf-8"?>
<ds:datastoreItem xmlns:ds="http://schemas.openxmlformats.org/officeDocument/2006/customXml" ds:itemID="{8268F816-BF69-4411-9A24-7232EF401C63}">
  <ds:schemaRefs>
    <ds:schemaRef ds:uri="http://schemas.microsoft.com/sharepoint/v3/contenttype/forms"/>
  </ds:schemaRefs>
</ds:datastoreItem>
</file>

<file path=customXml/itemProps3.xml><?xml version="1.0" encoding="utf-8"?>
<ds:datastoreItem xmlns:ds="http://schemas.openxmlformats.org/officeDocument/2006/customXml" ds:itemID="{D911D1BB-002A-4A0E-9831-F59F1D4F1FFA}"/>
</file>

<file path=docProps/app.xml><?xml version="1.0" encoding="utf-8"?>
<Properties xmlns="http://schemas.openxmlformats.org/officeDocument/2006/extended-properties" xmlns:vt="http://schemas.openxmlformats.org/officeDocument/2006/docPropsVTypes">
  <Template/>
  <TotalTime>5538</TotalTime>
  <Words>1689</Words>
  <Application>Microsoft Office PowerPoint</Application>
  <PresentationFormat>Widescreen</PresentationFormat>
  <Paragraphs>352</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HelveticaNeue</vt:lpstr>
      <vt:lpstr>Rockwell</vt:lpstr>
      <vt:lpstr>Wingdings</vt:lpstr>
      <vt:lpstr>1_Thermo 1</vt:lpstr>
      <vt:lpstr>PowerPoint Presentation</vt:lpstr>
      <vt:lpstr>Running the Open-Source Marathon!</vt:lpstr>
      <vt:lpstr>Running the Open-Source Marathon!</vt:lpstr>
      <vt:lpstr>My Running + R Journey</vt:lpstr>
      <vt:lpstr>Running the Open-Source Marathon!</vt:lpstr>
      <vt:lpstr>Pause! – Where are you starting from?</vt:lpstr>
      <vt:lpstr>Infrastructure</vt:lpstr>
      <vt:lpstr>Goals</vt:lpstr>
      <vt:lpstr>Goal Examples</vt:lpstr>
      <vt:lpstr>Leadership</vt:lpstr>
      <vt:lpstr>Keep the Pace Up!</vt:lpstr>
      <vt:lpstr>PowerPoint Presentation</vt:lpstr>
      <vt:lpstr>Immerse Others! Training as you Go</vt:lpstr>
      <vt:lpstr>Good Communication is Vital</vt:lpstr>
      <vt:lpstr>CRO Challenges</vt:lpstr>
      <vt:lpstr>General Challenges</vt:lpstr>
      <vt:lpstr>Collaborate</vt:lpstr>
      <vt:lpstr>Conclusion and Next Steps</vt:lpstr>
      <vt:lpstr>PowerPoint Presentation</vt:lpstr>
      <vt:lpstr>R Industry Collaborations</vt:lpstr>
      <vt:lpstr>R Industry Webinars / Conference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Pottala</dc:creator>
  <cp:lastModifiedBy>Brown, Martin</cp:lastModifiedBy>
  <cp:revision>23</cp:revision>
  <cp:lastPrinted>2025-03-05T20:12:33Z</cp:lastPrinted>
  <dcterms:created xsi:type="dcterms:W3CDTF">2024-12-04T09:24:39Z</dcterms:created>
  <dcterms:modified xsi:type="dcterms:W3CDTF">2025-07-17T11:06:07Z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0x010100D98832E117A8CE43A8A235B54C54E8D6</vt:lpwstr>
  </property>
  <property fmtid="{D5CDD505-2E9C-101B-9397-08002B2CF9AE}" pid="3" name="MediaServiceImageTags">
    <vt:lpwstr/>
  </property>
</Properties>
</file>